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6600"/>
    <a:srgbClr val="006600"/>
    <a:srgbClr val="99CCFF"/>
    <a:srgbClr val="663300"/>
    <a:srgbClr val="CCECFF"/>
    <a:srgbClr val="FF9933"/>
    <a:srgbClr val="FFCC99"/>
    <a:srgbClr val="FFBE3B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2213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グループ化 236"/>
          <p:cNvGrpSpPr/>
          <p:nvPr/>
        </p:nvGrpSpPr>
        <p:grpSpPr>
          <a:xfrm>
            <a:off x="6002981" y="848953"/>
            <a:ext cx="1558789" cy="1533274"/>
            <a:chOff x="2293075" y="2776312"/>
            <a:chExt cx="1558789" cy="1533274"/>
          </a:xfrm>
        </p:grpSpPr>
        <p:grpSp>
          <p:nvGrpSpPr>
            <p:cNvPr id="2" name="Group 322"/>
            <p:cNvGrpSpPr>
              <a:grpSpLocks/>
            </p:cNvGrpSpPr>
            <p:nvPr/>
          </p:nvGrpSpPr>
          <p:grpSpPr bwMode="auto">
            <a:xfrm>
              <a:off x="2297705" y="2899664"/>
              <a:ext cx="1554159" cy="1306459"/>
              <a:chOff x="2355" y="1592"/>
              <a:chExt cx="1417" cy="1191"/>
            </a:xfrm>
          </p:grpSpPr>
          <p:grpSp>
            <p:nvGrpSpPr>
              <p:cNvPr id="3" name="Group 323"/>
              <p:cNvGrpSpPr>
                <a:grpSpLocks/>
              </p:cNvGrpSpPr>
              <p:nvPr/>
            </p:nvGrpSpPr>
            <p:grpSpPr bwMode="auto">
              <a:xfrm>
                <a:off x="3375" y="2415"/>
                <a:ext cx="284" cy="284"/>
                <a:chOff x="2440" y="2415"/>
                <a:chExt cx="284" cy="284"/>
              </a:xfrm>
            </p:grpSpPr>
            <p:grpSp>
              <p:nvGrpSpPr>
                <p:cNvPr id="41" name="Group 324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49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53" name="AutoShap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54" name="AutoShape 32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0" name="Group 32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51" name="AutoShap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52" name="AutoShape 33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2" name="Group 331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43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47" name="AutoShap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8" name="AutoShape 33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4" name="Group 33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45" name="AutoShap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6" name="AutoShape 33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4" name="AutoShape 338"/>
              <p:cNvSpPr>
                <a:spLocks noChangeArrowheads="1"/>
              </p:cNvSpPr>
              <p:nvPr/>
            </p:nvSpPr>
            <p:spPr bwMode="auto">
              <a:xfrm>
                <a:off x="2355" y="2330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5" name="Group 339"/>
              <p:cNvGrpSpPr>
                <a:grpSpLocks/>
              </p:cNvGrpSpPr>
              <p:nvPr/>
            </p:nvGrpSpPr>
            <p:grpSpPr bwMode="auto">
              <a:xfrm>
                <a:off x="2440" y="2415"/>
                <a:ext cx="284" cy="284"/>
                <a:chOff x="2440" y="2415"/>
                <a:chExt cx="284" cy="284"/>
              </a:xfrm>
            </p:grpSpPr>
            <p:grpSp>
              <p:nvGrpSpPr>
                <p:cNvPr id="27" name="Group 340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35" name="Group 341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9" name="AutoShap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0" name="AutoShape 34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6" name="Group 34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7" name="AutoShap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8" name="AutoShape 34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" name="Group 347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29" name="Group 348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3" name="AutoShap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4" name="AutoShape 3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" name="Group 35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1" name="AutoShap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2" name="AutoShape 35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6" name="AutoShape 354"/>
              <p:cNvSpPr>
                <a:spLocks noChangeArrowheads="1"/>
              </p:cNvSpPr>
              <p:nvPr/>
            </p:nvSpPr>
            <p:spPr bwMode="auto">
              <a:xfrm>
                <a:off x="2414" y="2390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" name="AutoShape 355"/>
              <p:cNvSpPr>
                <a:spLocks noChangeArrowheads="1"/>
              </p:cNvSpPr>
              <p:nvPr/>
            </p:nvSpPr>
            <p:spPr bwMode="auto">
              <a:xfrm rot="2700000">
                <a:off x="2609" y="2338"/>
                <a:ext cx="86" cy="28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" name="AutoShape 356"/>
              <p:cNvSpPr>
                <a:spLocks noChangeArrowheads="1"/>
              </p:cNvSpPr>
              <p:nvPr/>
            </p:nvSpPr>
            <p:spPr bwMode="auto">
              <a:xfrm>
                <a:off x="3349" y="2387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9" name="AutoShape 357"/>
              <p:cNvSpPr>
                <a:spLocks noChangeArrowheads="1"/>
              </p:cNvSpPr>
              <p:nvPr/>
            </p:nvSpPr>
            <p:spPr bwMode="auto">
              <a:xfrm>
                <a:off x="3290" y="2327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" name="Rectangle 358"/>
              <p:cNvSpPr>
                <a:spLocks noChangeArrowheads="1"/>
              </p:cNvSpPr>
              <p:nvPr/>
            </p:nvSpPr>
            <p:spPr bwMode="auto">
              <a:xfrm>
                <a:off x="3574" y="2500"/>
                <a:ext cx="85" cy="29"/>
              </a:xfrm>
              <a:prstGeom prst="rect">
                <a:avLst/>
              </a:prstGeom>
              <a:solidFill>
                <a:srgbClr val="80808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" name="Freeform 359"/>
              <p:cNvSpPr>
                <a:spLocks/>
              </p:cNvSpPr>
              <p:nvPr/>
            </p:nvSpPr>
            <p:spPr bwMode="auto">
              <a:xfrm>
                <a:off x="3057" y="2443"/>
                <a:ext cx="545" cy="158"/>
              </a:xfrm>
              <a:custGeom>
                <a:avLst/>
                <a:gdLst>
                  <a:gd name="T0" fmla="*/ 0 w 545"/>
                  <a:gd name="T1" fmla="*/ 158 h 158"/>
                  <a:gd name="T2" fmla="*/ 21 w 545"/>
                  <a:gd name="T3" fmla="*/ 158 h 158"/>
                  <a:gd name="T4" fmla="*/ 403 w 545"/>
                  <a:gd name="T5" fmla="*/ 158 h 158"/>
                  <a:gd name="T6" fmla="*/ 545 w 545"/>
                  <a:gd name="T7" fmla="*/ 114 h 158"/>
                  <a:gd name="T8" fmla="*/ 545 w 545"/>
                  <a:gd name="T9" fmla="*/ 29 h 158"/>
                  <a:gd name="T10" fmla="*/ 432 w 545"/>
                  <a:gd name="T11" fmla="*/ 0 h 158"/>
                  <a:gd name="T12" fmla="*/ 148 w 545"/>
                  <a:gd name="T13" fmla="*/ 0 h 158"/>
                  <a:gd name="T14" fmla="*/ 0 w 545"/>
                  <a:gd name="T15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58">
                    <a:moveTo>
                      <a:pt x="0" y="158"/>
                    </a:moveTo>
                    <a:cubicBezTo>
                      <a:pt x="7" y="158"/>
                      <a:pt x="14" y="158"/>
                      <a:pt x="21" y="158"/>
                    </a:cubicBezTo>
                    <a:lnTo>
                      <a:pt x="403" y="158"/>
                    </a:lnTo>
                    <a:lnTo>
                      <a:pt x="545" y="114"/>
                    </a:lnTo>
                    <a:lnTo>
                      <a:pt x="545" y="29"/>
                    </a:lnTo>
                    <a:lnTo>
                      <a:pt x="432" y="0"/>
                    </a:lnTo>
                    <a:lnTo>
                      <a:pt x="148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80808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2" name="Freeform 360"/>
              <p:cNvSpPr>
                <a:spLocks/>
              </p:cNvSpPr>
              <p:nvPr/>
            </p:nvSpPr>
            <p:spPr bwMode="auto">
              <a:xfrm>
                <a:off x="2780" y="2047"/>
                <a:ext cx="170" cy="425"/>
              </a:xfrm>
              <a:custGeom>
                <a:avLst/>
                <a:gdLst>
                  <a:gd name="T0" fmla="*/ 113 w 170"/>
                  <a:gd name="T1" fmla="*/ 0 h 425"/>
                  <a:gd name="T2" fmla="*/ 0 w 170"/>
                  <a:gd name="T3" fmla="*/ 170 h 425"/>
                  <a:gd name="T4" fmla="*/ 170 w 170"/>
                  <a:gd name="T5" fmla="*/ 425 h 425"/>
                  <a:gd name="T6" fmla="*/ 57 w 170"/>
                  <a:gd name="T7" fmla="*/ 170 h 425"/>
                  <a:gd name="T8" fmla="*/ 113 w 170"/>
                  <a:gd name="T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5">
                    <a:moveTo>
                      <a:pt x="113" y="0"/>
                    </a:moveTo>
                    <a:lnTo>
                      <a:pt x="0" y="170"/>
                    </a:lnTo>
                    <a:lnTo>
                      <a:pt x="170" y="425"/>
                    </a:lnTo>
                    <a:lnTo>
                      <a:pt x="57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3" name="Freeform 361"/>
              <p:cNvSpPr>
                <a:spLocks/>
              </p:cNvSpPr>
              <p:nvPr/>
            </p:nvSpPr>
            <p:spPr bwMode="auto">
              <a:xfrm rot="-900000">
                <a:off x="3517" y="2217"/>
                <a:ext cx="255" cy="284"/>
              </a:xfrm>
              <a:custGeom>
                <a:avLst/>
                <a:gdLst>
                  <a:gd name="T0" fmla="*/ 0 w 255"/>
                  <a:gd name="T1" fmla="*/ 85 h 284"/>
                  <a:gd name="T2" fmla="*/ 85 w 255"/>
                  <a:gd name="T3" fmla="*/ 0 h 284"/>
                  <a:gd name="T4" fmla="*/ 255 w 255"/>
                  <a:gd name="T5" fmla="*/ 284 h 284"/>
                  <a:gd name="T6" fmla="*/ 199 w 255"/>
                  <a:gd name="T7" fmla="*/ 255 h 284"/>
                  <a:gd name="T8" fmla="*/ 0 w 255"/>
                  <a:gd name="T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284">
                    <a:moveTo>
                      <a:pt x="0" y="85"/>
                    </a:moveTo>
                    <a:lnTo>
                      <a:pt x="85" y="0"/>
                    </a:lnTo>
                    <a:lnTo>
                      <a:pt x="255" y="284"/>
                    </a:lnTo>
                    <a:lnTo>
                      <a:pt x="199" y="25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4" name="Freeform 362"/>
              <p:cNvSpPr>
                <a:spLocks/>
              </p:cNvSpPr>
              <p:nvPr/>
            </p:nvSpPr>
            <p:spPr bwMode="auto">
              <a:xfrm>
                <a:off x="2383" y="1905"/>
                <a:ext cx="1303" cy="737"/>
              </a:xfrm>
              <a:custGeom>
                <a:avLst/>
                <a:gdLst>
                  <a:gd name="T0" fmla="*/ 425 w 1303"/>
                  <a:gd name="T1" fmla="*/ 0 h 737"/>
                  <a:gd name="T2" fmla="*/ 198 w 1303"/>
                  <a:gd name="T3" fmla="*/ 198 h 737"/>
                  <a:gd name="T4" fmla="*/ 0 w 1303"/>
                  <a:gd name="T5" fmla="*/ 453 h 737"/>
                  <a:gd name="T6" fmla="*/ 142 w 1303"/>
                  <a:gd name="T7" fmla="*/ 453 h 737"/>
                  <a:gd name="T8" fmla="*/ 255 w 1303"/>
                  <a:gd name="T9" fmla="*/ 425 h 737"/>
                  <a:gd name="T10" fmla="*/ 397 w 1303"/>
                  <a:gd name="T11" fmla="*/ 737 h 737"/>
                  <a:gd name="T12" fmla="*/ 737 w 1303"/>
                  <a:gd name="T13" fmla="*/ 737 h 737"/>
                  <a:gd name="T14" fmla="*/ 964 w 1303"/>
                  <a:gd name="T15" fmla="*/ 606 h 737"/>
                  <a:gd name="T16" fmla="*/ 1276 w 1303"/>
                  <a:gd name="T17" fmla="*/ 294 h 737"/>
                  <a:gd name="T18" fmla="*/ 1303 w 1303"/>
                  <a:gd name="T19" fmla="*/ 289 h 737"/>
                  <a:gd name="T20" fmla="*/ 1302 w 1303"/>
                  <a:gd name="T21" fmla="*/ 198 h 737"/>
                  <a:gd name="T22" fmla="*/ 1247 w 1303"/>
                  <a:gd name="T23" fmla="*/ 143 h 737"/>
                  <a:gd name="T24" fmla="*/ 935 w 1303"/>
                  <a:gd name="T25" fmla="*/ 143 h 737"/>
                  <a:gd name="T26" fmla="*/ 765 w 1303"/>
                  <a:gd name="T27" fmla="*/ 567 h 737"/>
                  <a:gd name="T28" fmla="*/ 567 w 1303"/>
                  <a:gd name="T29" fmla="*/ 567 h 737"/>
                  <a:gd name="T30" fmla="*/ 397 w 1303"/>
                  <a:gd name="T31" fmla="*/ 312 h 737"/>
                  <a:gd name="T32" fmla="*/ 510 w 1303"/>
                  <a:gd name="T33" fmla="*/ 142 h 737"/>
                  <a:gd name="T34" fmla="*/ 539 w 1303"/>
                  <a:gd name="T35" fmla="*/ 0 h 737"/>
                  <a:gd name="T36" fmla="*/ 425 w 1303"/>
                  <a:gd name="T3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3" h="737">
                    <a:moveTo>
                      <a:pt x="425" y="0"/>
                    </a:moveTo>
                    <a:lnTo>
                      <a:pt x="198" y="198"/>
                    </a:lnTo>
                    <a:lnTo>
                      <a:pt x="0" y="453"/>
                    </a:lnTo>
                    <a:lnTo>
                      <a:pt x="142" y="453"/>
                    </a:lnTo>
                    <a:lnTo>
                      <a:pt x="255" y="425"/>
                    </a:lnTo>
                    <a:lnTo>
                      <a:pt x="397" y="737"/>
                    </a:lnTo>
                    <a:lnTo>
                      <a:pt x="737" y="737"/>
                    </a:lnTo>
                    <a:lnTo>
                      <a:pt x="964" y="606"/>
                    </a:lnTo>
                    <a:lnTo>
                      <a:pt x="1276" y="294"/>
                    </a:lnTo>
                    <a:lnTo>
                      <a:pt x="1303" y="289"/>
                    </a:lnTo>
                    <a:lnTo>
                      <a:pt x="1302" y="198"/>
                    </a:lnTo>
                    <a:lnTo>
                      <a:pt x="1247" y="143"/>
                    </a:lnTo>
                    <a:lnTo>
                      <a:pt x="935" y="143"/>
                    </a:lnTo>
                    <a:lnTo>
                      <a:pt x="765" y="567"/>
                    </a:lnTo>
                    <a:lnTo>
                      <a:pt x="567" y="567"/>
                    </a:lnTo>
                    <a:lnTo>
                      <a:pt x="397" y="312"/>
                    </a:lnTo>
                    <a:lnTo>
                      <a:pt x="510" y="142"/>
                    </a:lnTo>
                    <a:lnTo>
                      <a:pt x="539" y="0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" name="Freeform 363"/>
              <p:cNvSpPr>
                <a:spLocks/>
              </p:cNvSpPr>
              <p:nvPr/>
            </p:nvSpPr>
            <p:spPr bwMode="auto">
              <a:xfrm>
                <a:off x="3205" y="1962"/>
                <a:ext cx="482" cy="170"/>
              </a:xfrm>
              <a:custGeom>
                <a:avLst/>
                <a:gdLst>
                  <a:gd name="T0" fmla="*/ 397 w 482"/>
                  <a:gd name="T1" fmla="*/ 0 h 170"/>
                  <a:gd name="T2" fmla="*/ 255 w 482"/>
                  <a:gd name="T3" fmla="*/ 28 h 170"/>
                  <a:gd name="T4" fmla="*/ 57 w 482"/>
                  <a:gd name="T5" fmla="*/ 28 h 170"/>
                  <a:gd name="T6" fmla="*/ 0 w 482"/>
                  <a:gd name="T7" fmla="*/ 85 h 170"/>
                  <a:gd name="T8" fmla="*/ 0 w 482"/>
                  <a:gd name="T9" fmla="*/ 141 h 170"/>
                  <a:gd name="T10" fmla="*/ 57 w 482"/>
                  <a:gd name="T11" fmla="*/ 170 h 170"/>
                  <a:gd name="T12" fmla="*/ 284 w 482"/>
                  <a:gd name="T13" fmla="*/ 170 h 170"/>
                  <a:gd name="T14" fmla="*/ 482 w 482"/>
                  <a:gd name="T15" fmla="*/ 85 h 170"/>
                  <a:gd name="T16" fmla="*/ 482 w 482"/>
                  <a:gd name="T17" fmla="*/ 28 h 170"/>
                  <a:gd name="T18" fmla="*/ 454 w 482"/>
                  <a:gd name="T19" fmla="*/ 0 h 170"/>
                  <a:gd name="T20" fmla="*/ 397 w 482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170">
                    <a:moveTo>
                      <a:pt x="397" y="0"/>
                    </a:moveTo>
                    <a:lnTo>
                      <a:pt x="255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482" y="85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" name="Freeform 364"/>
              <p:cNvSpPr>
                <a:spLocks/>
              </p:cNvSpPr>
              <p:nvPr/>
            </p:nvSpPr>
            <p:spPr bwMode="auto">
              <a:xfrm>
                <a:off x="3148" y="2245"/>
                <a:ext cx="170" cy="227"/>
              </a:xfrm>
              <a:custGeom>
                <a:avLst/>
                <a:gdLst>
                  <a:gd name="T0" fmla="*/ 0 w 170"/>
                  <a:gd name="T1" fmla="*/ 227 h 227"/>
                  <a:gd name="T2" fmla="*/ 57 w 170"/>
                  <a:gd name="T3" fmla="*/ 85 h 227"/>
                  <a:gd name="T4" fmla="*/ 170 w 170"/>
                  <a:gd name="T5" fmla="*/ 0 h 227"/>
                  <a:gd name="T6" fmla="*/ 142 w 170"/>
                  <a:gd name="T7" fmla="*/ 85 h 227"/>
                  <a:gd name="T8" fmla="*/ 0 w 17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0" y="227"/>
                    </a:moveTo>
                    <a:lnTo>
                      <a:pt x="57" y="85"/>
                    </a:lnTo>
                    <a:lnTo>
                      <a:pt x="170" y="0"/>
                    </a:lnTo>
                    <a:lnTo>
                      <a:pt x="142" y="8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" name="Freeform 365"/>
              <p:cNvSpPr>
                <a:spLocks/>
              </p:cNvSpPr>
              <p:nvPr/>
            </p:nvSpPr>
            <p:spPr bwMode="auto">
              <a:xfrm>
                <a:off x="2751" y="1735"/>
                <a:ext cx="171" cy="171"/>
              </a:xfrm>
              <a:custGeom>
                <a:avLst/>
                <a:gdLst>
                  <a:gd name="T0" fmla="*/ 171 w 171"/>
                  <a:gd name="T1" fmla="*/ 171 h 171"/>
                  <a:gd name="T2" fmla="*/ 57 w 171"/>
                  <a:gd name="T3" fmla="*/ 171 h 171"/>
                  <a:gd name="T4" fmla="*/ 0 w 171"/>
                  <a:gd name="T5" fmla="*/ 142 h 171"/>
                  <a:gd name="T6" fmla="*/ 0 w 171"/>
                  <a:gd name="T7" fmla="*/ 57 h 171"/>
                  <a:gd name="T8" fmla="*/ 57 w 171"/>
                  <a:gd name="T9" fmla="*/ 0 h 171"/>
                  <a:gd name="T10" fmla="*/ 171 w 171"/>
                  <a:gd name="T11" fmla="*/ 0 h 171"/>
                  <a:gd name="T12" fmla="*/ 171 w 171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71">
                    <a:moveTo>
                      <a:pt x="171" y="171"/>
                    </a:moveTo>
                    <a:lnTo>
                      <a:pt x="57" y="171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171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" name="Freeform 366" descr="横線 (太)"/>
              <p:cNvSpPr>
                <a:spLocks/>
              </p:cNvSpPr>
              <p:nvPr/>
            </p:nvSpPr>
            <p:spPr bwMode="auto">
              <a:xfrm>
                <a:off x="2751" y="1791"/>
                <a:ext cx="86" cy="86"/>
              </a:xfrm>
              <a:custGeom>
                <a:avLst/>
                <a:gdLst>
                  <a:gd name="T0" fmla="*/ 0 w 86"/>
                  <a:gd name="T1" fmla="*/ 0 h 86"/>
                  <a:gd name="T2" fmla="*/ 86 w 86"/>
                  <a:gd name="T3" fmla="*/ 29 h 86"/>
                  <a:gd name="T4" fmla="*/ 86 w 86"/>
                  <a:gd name="T5" fmla="*/ 57 h 86"/>
                  <a:gd name="T6" fmla="*/ 0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lnTo>
                      <a:pt x="86" y="29"/>
                    </a:lnTo>
                    <a:lnTo>
                      <a:pt x="86" y="57"/>
                    </a:lnTo>
                    <a:lnTo>
                      <a:pt x="0" y="8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" name="Freeform 367"/>
              <p:cNvSpPr>
                <a:spLocks/>
              </p:cNvSpPr>
              <p:nvPr/>
            </p:nvSpPr>
            <p:spPr bwMode="auto">
              <a:xfrm>
                <a:off x="2921" y="1621"/>
                <a:ext cx="114" cy="198"/>
              </a:xfrm>
              <a:custGeom>
                <a:avLst/>
                <a:gdLst>
                  <a:gd name="T0" fmla="*/ 85 w 114"/>
                  <a:gd name="T1" fmla="*/ 0 h 198"/>
                  <a:gd name="T2" fmla="*/ 0 w 114"/>
                  <a:gd name="T3" fmla="*/ 85 h 198"/>
                  <a:gd name="T4" fmla="*/ 0 w 114"/>
                  <a:gd name="T5" fmla="*/ 198 h 198"/>
                  <a:gd name="T6" fmla="*/ 19 w 114"/>
                  <a:gd name="T7" fmla="*/ 197 h 198"/>
                  <a:gd name="T8" fmla="*/ 19 w 114"/>
                  <a:gd name="T9" fmla="*/ 95 h 198"/>
                  <a:gd name="T10" fmla="*/ 114 w 114"/>
                  <a:gd name="T11" fmla="*/ 0 h 198"/>
                  <a:gd name="T12" fmla="*/ 85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85" y="0"/>
                    </a:moveTo>
                    <a:lnTo>
                      <a:pt x="0" y="85"/>
                    </a:lnTo>
                    <a:lnTo>
                      <a:pt x="0" y="198"/>
                    </a:lnTo>
                    <a:lnTo>
                      <a:pt x="19" y="197"/>
                    </a:lnTo>
                    <a:lnTo>
                      <a:pt x="19" y="95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" name="AutoShape 368"/>
              <p:cNvSpPr>
                <a:spLocks noChangeArrowheads="1"/>
              </p:cNvSpPr>
              <p:nvPr/>
            </p:nvSpPr>
            <p:spPr bwMode="auto">
              <a:xfrm>
                <a:off x="2978" y="1592"/>
                <a:ext cx="142" cy="85"/>
              </a:xfrm>
              <a:prstGeom prst="roundRect">
                <a:avLst>
                  <a:gd name="adj" fmla="val 40708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1" name="Oval 369"/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85" cy="8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2" name="AutoShape 370"/>
              <p:cNvSpPr>
                <a:spLocks noChangeArrowheads="1"/>
              </p:cNvSpPr>
              <p:nvPr/>
            </p:nvSpPr>
            <p:spPr bwMode="auto">
              <a:xfrm rot="1800000">
                <a:off x="2920" y="1826"/>
                <a:ext cx="141" cy="2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3" name="AutoShape 371"/>
              <p:cNvSpPr>
                <a:spLocks noChangeArrowheads="1"/>
              </p:cNvSpPr>
              <p:nvPr/>
            </p:nvSpPr>
            <p:spPr bwMode="auto">
              <a:xfrm>
                <a:off x="2922" y="1777"/>
                <a:ext cx="14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4" name="Rectangle 372"/>
              <p:cNvSpPr>
                <a:spLocks noChangeArrowheads="1"/>
              </p:cNvSpPr>
              <p:nvPr/>
            </p:nvSpPr>
            <p:spPr bwMode="auto">
              <a:xfrm>
                <a:off x="3659" y="2188"/>
                <a:ext cx="28" cy="141"/>
              </a:xfrm>
              <a:prstGeom prst="rect">
                <a:avLst/>
              </a:prstGeom>
              <a:solidFill>
                <a:srgbClr val="C0C0C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" name="Oval 373" descr="横線 (太)"/>
              <p:cNvSpPr>
                <a:spLocks noChangeArrowheads="1"/>
              </p:cNvSpPr>
              <p:nvPr/>
            </p:nvSpPr>
            <p:spPr bwMode="auto">
              <a:xfrm>
                <a:off x="3545" y="2160"/>
                <a:ext cx="85" cy="57"/>
              </a:xfrm>
              <a:prstGeom prst="ellipse">
                <a:avLst/>
              </a:pr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6" name="Rectangle 374" descr="横線 (太)"/>
              <p:cNvSpPr>
                <a:spLocks noChangeArrowheads="1"/>
              </p:cNvSpPr>
              <p:nvPr/>
            </p:nvSpPr>
            <p:spPr bwMode="auto">
              <a:xfrm>
                <a:off x="3687" y="2103"/>
                <a:ext cx="28" cy="85"/>
              </a:xfrm>
              <a:prstGeom prst="rect">
                <a:avLst/>
              </a:prstGeom>
              <a:pattFill prst="dkHorz">
                <a:fgClr>
                  <a:srgbClr val="CC0000"/>
                </a:fgClr>
                <a:bgClr>
                  <a:srgbClr val="FF0000"/>
                </a:bgClr>
              </a:patt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183" name="AutoShape 187"/>
            <p:cNvSpPr>
              <a:spLocks noChangeArrowheads="1"/>
            </p:cNvSpPr>
            <p:nvPr/>
          </p:nvSpPr>
          <p:spPr bwMode="auto">
            <a:xfrm>
              <a:off x="2293075" y="2776312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10" name="グループ化 309"/>
          <p:cNvGrpSpPr/>
          <p:nvPr/>
        </p:nvGrpSpPr>
        <p:grpSpPr>
          <a:xfrm rot="18900000">
            <a:off x="7578522" y="2946336"/>
            <a:ext cx="1784512" cy="1683066"/>
            <a:chOff x="419724" y="785611"/>
            <a:chExt cx="1784512" cy="1683066"/>
          </a:xfrm>
        </p:grpSpPr>
        <p:sp>
          <p:nvSpPr>
            <p:cNvPr id="308" name="フリーフォーム 307"/>
            <p:cNvSpPr/>
            <p:nvPr/>
          </p:nvSpPr>
          <p:spPr bwMode="auto">
            <a:xfrm>
              <a:off x="419724" y="1560887"/>
              <a:ext cx="211679" cy="101429"/>
            </a:xfrm>
            <a:custGeom>
              <a:avLst/>
              <a:gdLst>
                <a:gd name="connsiteX0" fmla="*/ 0 w 243840"/>
                <a:gd name="connsiteY0" fmla="*/ 0 h 116840"/>
                <a:gd name="connsiteX1" fmla="*/ 243840 w 243840"/>
                <a:gd name="connsiteY1" fmla="*/ 0 h 116840"/>
                <a:gd name="connsiteX2" fmla="*/ 243840 w 243840"/>
                <a:gd name="connsiteY2" fmla="*/ 116840 h 116840"/>
                <a:gd name="connsiteX3" fmla="*/ 0 w 243840"/>
                <a:gd name="connsiteY3" fmla="*/ 11684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840" h="116840">
                  <a:moveTo>
                    <a:pt x="0" y="0"/>
                  </a:moveTo>
                  <a:lnTo>
                    <a:pt x="243840" y="0"/>
                  </a:lnTo>
                  <a:lnTo>
                    <a:pt x="243840" y="116840"/>
                  </a:lnTo>
                  <a:lnTo>
                    <a:pt x="0" y="11684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0" name="グループ化 299"/>
            <p:cNvGrpSpPr/>
            <p:nvPr/>
          </p:nvGrpSpPr>
          <p:grpSpPr>
            <a:xfrm>
              <a:off x="1196631" y="1406104"/>
              <a:ext cx="576688" cy="410994"/>
              <a:chOff x="5088015" y="1696720"/>
              <a:chExt cx="664306" cy="473438"/>
            </a:xfrm>
            <a:solidFill>
              <a:schemeClr val="bg1">
                <a:lumMod val="85000"/>
              </a:schemeClr>
            </a:solidFill>
          </p:grpSpPr>
          <p:sp>
            <p:nvSpPr>
              <p:cNvPr id="296" name="角丸四角形 295"/>
              <p:cNvSpPr/>
              <p:nvPr/>
            </p:nvSpPr>
            <p:spPr bwMode="auto">
              <a:xfrm>
                <a:off x="5088015" y="1696720"/>
                <a:ext cx="664306" cy="67809"/>
              </a:xfrm>
              <a:prstGeom prst="roundRect">
                <a:avLst/>
              </a:prstGeom>
              <a:grpFill/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角丸四角形 296"/>
              <p:cNvSpPr/>
              <p:nvPr/>
            </p:nvSpPr>
            <p:spPr bwMode="auto">
              <a:xfrm>
                <a:off x="5088015" y="2102349"/>
                <a:ext cx="664306" cy="67809"/>
              </a:xfrm>
              <a:prstGeom prst="roundRect">
                <a:avLst/>
              </a:prstGeom>
              <a:grpFill/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8" name="片側の 2 つの角を切り取った四角形 297"/>
            <p:cNvSpPr/>
            <p:nvPr/>
          </p:nvSpPr>
          <p:spPr bwMode="auto">
            <a:xfrm rot="16200000">
              <a:off x="687621" y="1408726"/>
              <a:ext cx="197567" cy="405752"/>
            </a:xfrm>
            <a:prstGeom prst="snip2SameRect">
              <a:avLst>
                <a:gd name="adj1" fmla="val 24945"/>
                <a:gd name="adj2" fmla="val 5268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片側の 2 つの角を切り取った四角形 298"/>
            <p:cNvSpPr/>
            <p:nvPr/>
          </p:nvSpPr>
          <p:spPr bwMode="auto">
            <a:xfrm rot="16200000">
              <a:off x="805940" y="1299049"/>
              <a:ext cx="586036" cy="625105"/>
            </a:xfrm>
            <a:prstGeom prst="snip2SameRect">
              <a:avLst>
                <a:gd name="adj1" fmla="val 24945"/>
                <a:gd name="adj2" fmla="val 5268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3" name="グループ化 302"/>
            <p:cNvGrpSpPr/>
            <p:nvPr/>
          </p:nvGrpSpPr>
          <p:grpSpPr>
            <a:xfrm rot="20602334">
              <a:off x="1564036" y="785611"/>
              <a:ext cx="640200" cy="646144"/>
              <a:chOff x="5718081" y="974497"/>
              <a:chExt cx="737468" cy="744315"/>
            </a:xfrm>
            <a:solidFill>
              <a:srgbClr val="FFFF00"/>
            </a:solidFill>
          </p:grpSpPr>
          <p:sp>
            <p:nvSpPr>
              <p:cNvPr id="301" name="稲妻 300"/>
              <p:cNvSpPr/>
              <p:nvPr/>
            </p:nvSpPr>
            <p:spPr bwMode="auto">
              <a:xfrm rot="5400000">
                <a:off x="5795975" y="896603"/>
                <a:ext cx="519290" cy="675077"/>
              </a:xfrm>
              <a:prstGeom prst="lightningBolt">
                <a:avLst/>
              </a:prstGeom>
              <a:grpFill/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稲妻 301"/>
              <p:cNvSpPr/>
              <p:nvPr/>
            </p:nvSpPr>
            <p:spPr bwMode="auto">
              <a:xfrm rot="7200000">
                <a:off x="5937992" y="1201254"/>
                <a:ext cx="450050" cy="585065"/>
              </a:xfrm>
              <a:prstGeom prst="lightningBolt">
                <a:avLst/>
              </a:prstGeom>
              <a:grpFill/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/>
            <p:cNvGrpSpPr/>
            <p:nvPr/>
          </p:nvGrpSpPr>
          <p:grpSpPr>
            <a:xfrm rot="3600000">
              <a:off x="1476175" y="1825505"/>
              <a:ext cx="640200" cy="646144"/>
              <a:chOff x="5718081" y="974497"/>
              <a:chExt cx="737468" cy="744315"/>
            </a:xfrm>
            <a:solidFill>
              <a:srgbClr val="FFFF00"/>
            </a:solidFill>
          </p:grpSpPr>
          <p:sp>
            <p:nvSpPr>
              <p:cNvPr id="305" name="稲妻 304"/>
              <p:cNvSpPr/>
              <p:nvPr/>
            </p:nvSpPr>
            <p:spPr bwMode="auto">
              <a:xfrm rot="5400000">
                <a:off x="5795975" y="896603"/>
                <a:ext cx="519290" cy="675077"/>
              </a:xfrm>
              <a:prstGeom prst="lightningBolt">
                <a:avLst/>
              </a:prstGeom>
              <a:grpFill/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稲妻 305"/>
              <p:cNvSpPr/>
              <p:nvPr/>
            </p:nvSpPr>
            <p:spPr bwMode="auto">
              <a:xfrm rot="7200000">
                <a:off x="5937992" y="1201254"/>
                <a:ext cx="450050" cy="585065"/>
              </a:xfrm>
              <a:prstGeom prst="lightningBolt">
                <a:avLst/>
              </a:prstGeom>
              <a:grpFill/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7" name="グループ化 366"/>
          <p:cNvGrpSpPr/>
          <p:nvPr/>
        </p:nvGrpSpPr>
        <p:grpSpPr>
          <a:xfrm>
            <a:off x="7710116" y="772463"/>
            <a:ext cx="1789431" cy="1789432"/>
            <a:chOff x="2159635" y="772463"/>
            <a:chExt cx="1789431" cy="1789432"/>
          </a:xfrm>
        </p:grpSpPr>
        <p:grpSp>
          <p:nvGrpSpPr>
            <p:cNvPr id="312" name="Group 322"/>
            <p:cNvGrpSpPr>
              <a:grpSpLocks/>
            </p:cNvGrpSpPr>
            <p:nvPr/>
          </p:nvGrpSpPr>
          <p:grpSpPr bwMode="auto">
            <a:xfrm>
              <a:off x="2309079" y="972305"/>
              <a:ext cx="1554159" cy="1306459"/>
              <a:chOff x="2355" y="1592"/>
              <a:chExt cx="1417" cy="1191"/>
            </a:xfrm>
          </p:grpSpPr>
          <p:grpSp>
            <p:nvGrpSpPr>
              <p:cNvPr id="314" name="Group 323"/>
              <p:cNvGrpSpPr>
                <a:grpSpLocks/>
              </p:cNvGrpSpPr>
              <p:nvPr/>
            </p:nvGrpSpPr>
            <p:grpSpPr bwMode="auto">
              <a:xfrm>
                <a:off x="3375" y="2415"/>
                <a:ext cx="284" cy="284"/>
                <a:chOff x="2440" y="2415"/>
                <a:chExt cx="284" cy="284"/>
              </a:xfrm>
            </p:grpSpPr>
            <p:grpSp>
              <p:nvGrpSpPr>
                <p:cNvPr id="352" name="Group 324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360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64" name="AutoShap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5" name="AutoShape 32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61" name="Group 32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62" name="AutoShap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3" name="AutoShape 33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353" name="Group 331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354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58" name="AutoShap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59" name="AutoShape 33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55" name="Group 33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56" name="AutoShap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57" name="AutoShape 33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15" name="AutoShape 338"/>
              <p:cNvSpPr>
                <a:spLocks noChangeArrowheads="1"/>
              </p:cNvSpPr>
              <p:nvPr/>
            </p:nvSpPr>
            <p:spPr bwMode="auto">
              <a:xfrm>
                <a:off x="2355" y="2330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316" name="Group 339"/>
              <p:cNvGrpSpPr>
                <a:grpSpLocks/>
              </p:cNvGrpSpPr>
              <p:nvPr/>
            </p:nvGrpSpPr>
            <p:grpSpPr bwMode="auto">
              <a:xfrm>
                <a:off x="2440" y="2415"/>
                <a:ext cx="284" cy="284"/>
                <a:chOff x="2440" y="2415"/>
                <a:chExt cx="284" cy="284"/>
              </a:xfrm>
            </p:grpSpPr>
            <p:grpSp>
              <p:nvGrpSpPr>
                <p:cNvPr id="338" name="Group 340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346" name="Group 341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50" name="AutoShap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51" name="AutoShape 34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47" name="Group 34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48" name="AutoShap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49" name="AutoShape 34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339" name="Group 347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340" name="Group 348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44" name="AutoShap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45" name="AutoShape 3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41" name="Group 35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342" name="AutoShap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43" name="AutoShape 35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381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17" name="AutoShape 354"/>
              <p:cNvSpPr>
                <a:spLocks noChangeArrowheads="1"/>
              </p:cNvSpPr>
              <p:nvPr/>
            </p:nvSpPr>
            <p:spPr bwMode="auto">
              <a:xfrm>
                <a:off x="2414" y="2390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8" name="AutoShape 355"/>
              <p:cNvSpPr>
                <a:spLocks noChangeArrowheads="1"/>
              </p:cNvSpPr>
              <p:nvPr/>
            </p:nvSpPr>
            <p:spPr bwMode="auto">
              <a:xfrm rot="2700000">
                <a:off x="2609" y="2338"/>
                <a:ext cx="86" cy="28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9" name="AutoShape 356"/>
              <p:cNvSpPr>
                <a:spLocks noChangeArrowheads="1"/>
              </p:cNvSpPr>
              <p:nvPr/>
            </p:nvSpPr>
            <p:spPr bwMode="auto">
              <a:xfrm>
                <a:off x="3349" y="2387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0" name="AutoShape 357"/>
              <p:cNvSpPr>
                <a:spLocks noChangeArrowheads="1"/>
              </p:cNvSpPr>
              <p:nvPr/>
            </p:nvSpPr>
            <p:spPr bwMode="auto">
              <a:xfrm>
                <a:off x="3290" y="2327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1" name="Rectangle 358"/>
              <p:cNvSpPr>
                <a:spLocks noChangeArrowheads="1"/>
              </p:cNvSpPr>
              <p:nvPr/>
            </p:nvSpPr>
            <p:spPr bwMode="auto">
              <a:xfrm>
                <a:off x="3574" y="2500"/>
                <a:ext cx="85" cy="29"/>
              </a:xfrm>
              <a:prstGeom prst="rect">
                <a:avLst/>
              </a:prstGeom>
              <a:solidFill>
                <a:srgbClr val="80808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2" name="Freeform 359"/>
              <p:cNvSpPr>
                <a:spLocks/>
              </p:cNvSpPr>
              <p:nvPr/>
            </p:nvSpPr>
            <p:spPr bwMode="auto">
              <a:xfrm>
                <a:off x="3057" y="2443"/>
                <a:ext cx="545" cy="158"/>
              </a:xfrm>
              <a:custGeom>
                <a:avLst/>
                <a:gdLst>
                  <a:gd name="T0" fmla="*/ 0 w 545"/>
                  <a:gd name="T1" fmla="*/ 158 h 158"/>
                  <a:gd name="T2" fmla="*/ 21 w 545"/>
                  <a:gd name="T3" fmla="*/ 158 h 158"/>
                  <a:gd name="T4" fmla="*/ 403 w 545"/>
                  <a:gd name="T5" fmla="*/ 158 h 158"/>
                  <a:gd name="T6" fmla="*/ 545 w 545"/>
                  <a:gd name="T7" fmla="*/ 114 h 158"/>
                  <a:gd name="T8" fmla="*/ 545 w 545"/>
                  <a:gd name="T9" fmla="*/ 29 h 158"/>
                  <a:gd name="T10" fmla="*/ 432 w 545"/>
                  <a:gd name="T11" fmla="*/ 0 h 158"/>
                  <a:gd name="T12" fmla="*/ 148 w 545"/>
                  <a:gd name="T13" fmla="*/ 0 h 158"/>
                  <a:gd name="T14" fmla="*/ 0 w 545"/>
                  <a:gd name="T15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58">
                    <a:moveTo>
                      <a:pt x="0" y="158"/>
                    </a:moveTo>
                    <a:cubicBezTo>
                      <a:pt x="7" y="158"/>
                      <a:pt x="14" y="158"/>
                      <a:pt x="21" y="158"/>
                    </a:cubicBezTo>
                    <a:lnTo>
                      <a:pt x="403" y="158"/>
                    </a:lnTo>
                    <a:lnTo>
                      <a:pt x="545" y="114"/>
                    </a:lnTo>
                    <a:lnTo>
                      <a:pt x="545" y="29"/>
                    </a:lnTo>
                    <a:lnTo>
                      <a:pt x="432" y="0"/>
                    </a:lnTo>
                    <a:lnTo>
                      <a:pt x="148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80808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3" name="Freeform 360"/>
              <p:cNvSpPr>
                <a:spLocks/>
              </p:cNvSpPr>
              <p:nvPr/>
            </p:nvSpPr>
            <p:spPr bwMode="auto">
              <a:xfrm>
                <a:off x="2780" y="2047"/>
                <a:ext cx="170" cy="425"/>
              </a:xfrm>
              <a:custGeom>
                <a:avLst/>
                <a:gdLst>
                  <a:gd name="T0" fmla="*/ 113 w 170"/>
                  <a:gd name="T1" fmla="*/ 0 h 425"/>
                  <a:gd name="T2" fmla="*/ 0 w 170"/>
                  <a:gd name="T3" fmla="*/ 170 h 425"/>
                  <a:gd name="T4" fmla="*/ 170 w 170"/>
                  <a:gd name="T5" fmla="*/ 425 h 425"/>
                  <a:gd name="T6" fmla="*/ 57 w 170"/>
                  <a:gd name="T7" fmla="*/ 170 h 425"/>
                  <a:gd name="T8" fmla="*/ 113 w 170"/>
                  <a:gd name="T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5">
                    <a:moveTo>
                      <a:pt x="113" y="0"/>
                    </a:moveTo>
                    <a:lnTo>
                      <a:pt x="0" y="170"/>
                    </a:lnTo>
                    <a:lnTo>
                      <a:pt x="170" y="425"/>
                    </a:lnTo>
                    <a:lnTo>
                      <a:pt x="57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4" name="Freeform 361"/>
              <p:cNvSpPr>
                <a:spLocks/>
              </p:cNvSpPr>
              <p:nvPr/>
            </p:nvSpPr>
            <p:spPr bwMode="auto">
              <a:xfrm rot="-900000">
                <a:off x="3517" y="2217"/>
                <a:ext cx="255" cy="284"/>
              </a:xfrm>
              <a:custGeom>
                <a:avLst/>
                <a:gdLst>
                  <a:gd name="T0" fmla="*/ 0 w 255"/>
                  <a:gd name="T1" fmla="*/ 85 h 284"/>
                  <a:gd name="T2" fmla="*/ 85 w 255"/>
                  <a:gd name="T3" fmla="*/ 0 h 284"/>
                  <a:gd name="T4" fmla="*/ 255 w 255"/>
                  <a:gd name="T5" fmla="*/ 284 h 284"/>
                  <a:gd name="T6" fmla="*/ 199 w 255"/>
                  <a:gd name="T7" fmla="*/ 255 h 284"/>
                  <a:gd name="T8" fmla="*/ 0 w 255"/>
                  <a:gd name="T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284">
                    <a:moveTo>
                      <a:pt x="0" y="85"/>
                    </a:moveTo>
                    <a:lnTo>
                      <a:pt x="85" y="0"/>
                    </a:lnTo>
                    <a:lnTo>
                      <a:pt x="255" y="284"/>
                    </a:lnTo>
                    <a:lnTo>
                      <a:pt x="199" y="25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5" name="Freeform 362"/>
              <p:cNvSpPr>
                <a:spLocks/>
              </p:cNvSpPr>
              <p:nvPr/>
            </p:nvSpPr>
            <p:spPr bwMode="auto">
              <a:xfrm>
                <a:off x="2383" y="1905"/>
                <a:ext cx="1303" cy="737"/>
              </a:xfrm>
              <a:custGeom>
                <a:avLst/>
                <a:gdLst>
                  <a:gd name="T0" fmla="*/ 425 w 1303"/>
                  <a:gd name="T1" fmla="*/ 0 h 737"/>
                  <a:gd name="T2" fmla="*/ 198 w 1303"/>
                  <a:gd name="T3" fmla="*/ 198 h 737"/>
                  <a:gd name="T4" fmla="*/ 0 w 1303"/>
                  <a:gd name="T5" fmla="*/ 453 h 737"/>
                  <a:gd name="T6" fmla="*/ 142 w 1303"/>
                  <a:gd name="T7" fmla="*/ 453 h 737"/>
                  <a:gd name="T8" fmla="*/ 255 w 1303"/>
                  <a:gd name="T9" fmla="*/ 425 h 737"/>
                  <a:gd name="T10" fmla="*/ 397 w 1303"/>
                  <a:gd name="T11" fmla="*/ 737 h 737"/>
                  <a:gd name="T12" fmla="*/ 737 w 1303"/>
                  <a:gd name="T13" fmla="*/ 737 h 737"/>
                  <a:gd name="T14" fmla="*/ 964 w 1303"/>
                  <a:gd name="T15" fmla="*/ 606 h 737"/>
                  <a:gd name="T16" fmla="*/ 1276 w 1303"/>
                  <a:gd name="T17" fmla="*/ 294 h 737"/>
                  <a:gd name="T18" fmla="*/ 1303 w 1303"/>
                  <a:gd name="T19" fmla="*/ 289 h 737"/>
                  <a:gd name="T20" fmla="*/ 1302 w 1303"/>
                  <a:gd name="T21" fmla="*/ 198 h 737"/>
                  <a:gd name="T22" fmla="*/ 1247 w 1303"/>
                  <a:gd name="T23" fmla="*/ 143 h 737"/>
                  <a:gd name="T24" fmla="*/ 935 w 1303"/>
                  <a:gd name="T25" fmla="*/ 143 h 737"/>
                  <a:gd name="T26" fmla="*/ 765 w 1303"/>
                  <a:gd name="T27" fmla="*/ 567 h 737"/>
                  <a:gd name="T28" fmla="*/ 567 w 1303"/>
                  <a:gd name="T29" fmla="*/ 567 h 737"/>
                  <a:gd name="T30" fmla="*/ 397 w 1303"/>
                  <a:gd name="T31" fmla="*/ 312 h 737"/>
                  <a:gd name="T32" fmla="*/ 510 w 1303"/>
                  <a:gd name="T33" fmla="*/ 142 h 737"/>
                  <a:gd name="T34" fmla="*/ 539 w 1303"/>
                  <a:gd name="T35" fmla="*/ 0 h 737"/>
                  <a:gd name="T36" fmla="*/ 425 w 1303"/>
                  <a:gd name="T3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3" h="737">
                    <a:moveTo>
                      <a:pt x="425" y="0"/>
                    </a:moveTo>
                    <a:lnTo>
                      <a:pt x="198" y="198"/>
                    </a:lnTo>
                    <a:lnTo>
                      <a:pt x="0" y="453"/>
                    </a:lnTo>
                    <a:lnTo>
                      <a:pt x="142" y="453"/>
                    </a:lnTo>
                    <a:lnTo>
                      <a:pt x="255" y="425"/>
                    </a:lnTo>
                    <a:lnTo>
                      <a:pt x="397" y="737"/>
                    </a:lnTo>
                    <a:lnTo>
                      <a:pt x="737" y="737"/>
                    </a:lnTo>
                    <a:lnTo>
                      <a:pt x="964" y="606"/>
                    </a:lnTo>
                    <a:lnTo>
                      <a:pt x="1276" y="294"/>
                    </a:lnTo>
                    <a:lnTo>
                      <a:pt x="1303" y="289"/>
                    </a:lnTo>
                    <a:lnTo>
                      <a:pt x="1302" y="198"/>
                    </a:lnTo>
                    <a:lnTo>
                      <a:pt x="1247" y="143"/>
                    </a:lnTo>
                    <a:lnTo>
                      <a:pt x="935" y="143"/>
                    </a:lnTo>
                    <a:lnTo>
                      <a:pt x="765" y="567"/>
                    </a:lnTo>
                    <a:lnTo>
                      <a:pt x="567" y="567"/>
                    </a:lnTo>
                    <a:lnTo>
                      <a:pt x="397" y="312"/>
                    </a:lnTo>
                    <a:lnTo>
                      <a:pt x="510" y="142"/>
                    </a:lnTo>
                    <a:lnTo>
                      <a:pt x="539" y="0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6" name="Freeform 363"/>
              <p:cNvSpPr>
                <a:spLocks/>
              </p:cNvSpPr>
              <p:nvPr/>
            </p:nvSpPr>
            <p:spPr bwMode="auto">
              <a:xfrm>
                <a:off x="3205" y="1962"/>
                <a:ext cx="482" cy="170"/>
              </a:xfrm>
              <a:custGeom>
                <a:avLst/>
                <a:gdLst>
                  <a:gd name="T0" fmla="*/ 397 w 482"/>
                  <a:gd name="T1" fmla="*/ 0 h 170"/>
                  <a:gd name="T2" fmla="*/ 255 w 482"/>
                  <a:gd name="T3" fmla="*/ 28 h 170"/>
                  <a:gd name="T4" fmla="*/ 57 w 482"/>
                  <a:gd name="T5" fmla="*/ 28 h 170"/>
                  <a:gd name="T6" fmla="*/ 0 w 482"/>
                  <a:gd name="T7" fmla="*/ 85 h 170"/>
                  <a:gd name="T8" fmla="*/ 0 w 482"/>
                  <a:gd name="T9" fmla="*/ 141 h 170"/>
                  <a:gd name="T10" fmla="*/ 57 w 482"/>
                  <a:gd name="T11" fmla="*/ 170 h 170"/>
                  <a:gd name="T12" fmla="*/ 284 w 482"/>
                  <a:gd name="T13" fmla="*/ 170 h 170"/>
                  <a:gd name="T14" fmla="*/ 482 w 482"/>
                  <a:gd name="T15" fmla="*/ 85 h 170"/>
                  <a:gd name="T16" fmla="*/ 482 w 482"/>
                  <a:gd name="T17" fmla="*/ 28 h 170"/>
                  <a:gd name="T18" fmla="*/ 454 w 482"/>
                  <a:gd name="T19" fmla="*/ 0 h 170"/>
                  <a:gd name="T20" fmla="*/ 397 w 482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170">
                    <a:moveTo>
                      <a:pt x="397" y="0"/>
                    </a:moveTo>
                    <a:lnTo>
                      <a:pt x="255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482" y="85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7" name="Freeform 364"/>
              <p:cNvSpPr>
                <a:spLocks/>
              </p:cNvSpPr>
              <p:nvPr/>
            </p:nvSpPr>
            <p:spPr bwMode="auto">
              <a:xfrm>
                <a:off x="3148" y="2245"/>
                <a:ext cx="170" cy="227"/>
              </a:xfrm>
              <a:custGeom>
                <a:avLst/>
                <a:gdLst>
                  <a:gd name="T0" fmla="*/ 0 w 170"/>
                  <a:gd name="T1" fmla="*/ 227 h 227"/>
                  <a:gd name="T2" fmla="*/ 57 w 170"/>
                  <a:gd name="T3" fmla="*/ 85 h 227"/>
                  <a:gd name="T4" fmla="*/ 170 w 170"/>
                  <a:gd name="T5" fmla="*/ 0 h 227"/>
                  <a:gd name="T6" fmla="*/ 142 w 170"/>
                  <a:gd name="T7" fmla="*/ 85 h 227"/>
                  <a:gd name="T8" fmla="*/ 0 w 17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0" y="227"/>
                    </a:moveTo>
                    <a:lnTo>
                      <a:pt x="57" y="85"/>
                    </a:lnTo>
                    <a:lnTo>
                      <a:pt x="170" y="0"/>
                    </a:lnTo>
                    <a:lnTo>
                      <a:pt x="142" y="8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8" name="Freeform 365"/>
              <p:cNvSpPr>
                <a:spLocks/>
              </p:cNvSpPr>
              <p:nvPr/>
            </p:nvSpPr>
            <p:spPr bwMode="auto">
              <a:xfrm>
                <a:off x="2751" y="1735"/>
                <a:ext cx="171" cy="171"/>
              </a:xfrm>
              <a:custGeom>
                <a:avLst/>
                <a:gdLst>
                  <a:gd name="T0" fmla="*/ 171 w 171"/>
                  <a:gd name="T1" fmla="*/ 171 h 171"/>
                  <a:gd name="T2" fmla="*/ 57 w 171"/>
                  <a:gd name="T3" fmla="*/ 171 h 171"/>
                  <a:gd name="T4" fmla="*/ 0 w 171"/>
                  <a:gd name="T5" fmla="*/ 142 h 171"/>
                  <a:gd name="T6" fmla="*/ 0 w 171"/>
                  <a:gd name="T7" fmla="*/ 57 h 171"/>
                  <a:gd name="T8" fmla="*/ 57 w 171"/>
                  <a:gd name="T9" fmla="*/ 0 h 171"/>
                  <a:gd name="T10" fmla="*/ 171 w 171"/>
                  <a:gd name="T11" fmla="*/ 0 h 171"/>
                  <a:gd name="T12" fmla="*/ 171 w 171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71">
                    <a:moveTo>
                      <a:pt x="171" y="171"/>
                    </a:moveTo>
                    <a:lnTo>
                      <a:pt x="57" y="171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171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9" name="Freeform 366" descr="横線 (太)"/>
              <p:cNvSpPr>
                <a:spLocks/>
              </p:cNvSpPr>
              <p:nvPr/>
            </p:nvSpPr>
            <p:spPr bwMode="auto">
              <a:xfrm>
                <a:off x="2751" y="1791"/>
                <a:ext cx="86" cy="86"/>
              </a:xfrm>
              <a:custGeom>
                <a:avLst/>
                <a:gdLst>
                  <a:gd name="T0" fmla="*/ 0 w 86"/>
                  <a:gd name="T1" fmla="*/ 0 h 86"/>
                  <a:gd name="T2" fmla="*/ 86 w 86"/>
                  <a:gd name="T3" fmla="*/ 29 h 86"/>
                  <a:gd name="T4" fmla="*/ 86 w 86"/>
                  <a:gd name="T5" fmla="*/ 57 h 86"/>
                  <a:gd name="T6" fmla="*/ 0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lnTo>
                      <a:pt x="86" y="29"/>
                    </a:lnTo>
                    <a:lnTo>
                      <a:pt x="86" y="57"/>
                    </a:lnTo>
                    <a:lnTo>
                      <a:pt x="0" y="8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30" name="Freeform 367"/>
              <p:cNvSpPr>
                <a:spLocks/>
              </p:cNvSpPr>
              <p:nvPr/>
            </p:nvSpPr>
            <p:spPr bwMode="auto">
              <a:xfrm>
                <a:off x="2921" y="1621"/>
                <a:ext cx="114" cy="198"/>
              </a:xfrm>
              <a:custGeom>
                <a:avLst/>
                <a:gdLst>
                  <a:gd name="T0" fmla="*/ 85 w 114"/>
                  <a:gd name="T1" fmla="*/ 0 h 198"/>
                  <a:gd name="T2" fmla="*/ 0 w 114"/>
                  <a:gd name="T3" fmla="*/ 85 h 198"/>
                  <a:gd name="T4" fmla="*/ 0 w 114"/>
                  <a:gd name="T5" fmla="*/ 198 h 198"/>
                  <a:gd name="T6" fmla="*/ 19 w 114"/>
                  <a:gd name="T7" fmla="*/ 197 h 198"/>
                  <a:gd name="T8" fmla="*/ 19 w 114"/>
                  <a:gd name="T9" fmla="*/ 95 h 198"/>
                  <a:gd name="T10" fmla="*/ 114 w 114"/>
                  <a:gd name="T11" fmla="*/ 0 h 198"/>
                  <a:gd name="T12" fmla="*/ 85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85" y="0"/>
                    </a:moveTo>
                    <a:lnTo>
                      <a:pt x="0" y="85"/>
                    </a:lnTo>
                    <a:lnTo>
                      <a:pt x="0" y="198"/>
                    </a:lnTo>
                    <a:lnTo>
                      <a:pt x="19" y="197"/>
                    </a:lnTo>
                    <a:lnTo>
                      <a:pt x="19" y="95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31" name="AutoShape 368"/>
              <p:cNvSpPr>
                <a:spLocks noChangeArrowheads="1"/>
              </p:cNvSpPr>
              <p:nvPr/>
            </p:nvSpPr>
            <p:spPr bwMode="auto">
              <a:xfrm>
                <a:off x="2978" y="1592"/>
                <a:ext cx="142" cy="85"/>
              </a:xfrm>
              <a:prstGeom prst="roundRect">
                <a:avLst>
                  <a:gd name="adj" fmla="val 40708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32" name="Oval 369"/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85" cy="8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33" name="AutoShape 370"/>
              <p:cNvSpPr>
                <a:spLocks noChangeArrowheads="1"/>
              </p:cNvSpPr>
              <p:nvPr/>
            </p:nvSpPr>
            <p:spPr bwMode="auto">
              <a:xfrm rot="1800000">
                <a:off x="2920" y="1826"/>
                <a:ext cx="141" cy="2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34" name="AutoShape 371"/>
              <p:cNvSpPr>
                <a:spLocks noChangeArrowheads="1"/>
              </p:cNvSpPr>
              <p:nvPr/>
            </p:nvSpPr>
            <p:spPr bwMode="auto">
              <a:xfrm>
                <a:off x="2922" y="1777"/>
                <a:ext cx="14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35" name="Rectangle 372"/>
              <p:cNvSpPr>
                <a:spLocks noChangeArrowheads="1"/>
              </p:cNvSpPr>
              <p:nvPr/>
            </p:nvSpPr>
            <p:spPr bwMode="auto">
              <a:xfrm>
                <a:off x="3659" y="2188"/>
                <a:ext cx="28" cy="141"/>
              </a:xfrm>
              <a:prstGeom prst="rect">
                <a:avLst/>
              </a:prstGeom>
              <a:solidFill>
                <a:srgbClr val="C0C0C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36" name="Oval 373" descr="横線 (太)"/>
              <p:cNvSpPr>
                <a:spLocks noChangeArrowheads="1"/>
              </p:cNvSpPr>
              <p:nvPr/>
            </p:nvSpPr>
            <p:spPr bwMode="auto">
              <a:xfrm>
                <a:off x="3545" y="2160"/>
                <a:ext cx="85" cy="57"/>
              </a:xfrm>
              <a:prstGeom prst="ellipse">
                <a:avLst/>
              </a:pr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37" name="Rectangle 374" descr="横線 (太)"/>
              <p:cNvSpPr>
                <a:spLocks noChangeArrowheads="1"/>
              </p:cNvSpPr>
              <p:nvPr/>
            </p:nvSpPr>
            <p:spPr bwMode="auto">
              <a:xfrm>
                <a:off x="3687" y="2103"/>
                <a:ext cx="28" cy="85"/>
              </a:xfrm>
              <a:prstGeom prst="rect">
                <a:avLst/>
              </a:prstGeom>
              <a:pattFill prst="dkHorz">
                <a:fgClr>
                  <a:srgbClr val="CC0000"/>
                </a:fgClr>
                <a:bgClr>
                  <a:srgbClr val="FF0000"/>
                </a:bgClr>
              </a:patt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366" name="乗算記号 365"/>
            <p:cNvSpPr/>
            <p:nvPr/>
          </p:nvSpPr>
          <p:spPr bwMode="auto">
            <a:xfrm>
              <a:off x="2159635" y="772463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563" name="グループ化 562"/>
          <p:cNvGrpSpPr/>
          <p:nvPr/>
        </p:nvGrpSpPr>
        <p:grpSpPr>
          <a:xfrm>
            <a:off x="2126722" y="4254704"/>
            <a:ext cx="1856356" cy="2034183"/>
            <a:chOff x="5821117" y="2334560"/>
            <a:chExt cx="1856356" cy="2034183"/>
          </a:xfrm>
        </p:grpSpPr>
        <p:grpSp>
          <p:nvGrpSpPr>
            <p:cNvPr id="528" name="グループ化 527"/>
            <p:cNvGrpSpPr/>
            <p:nvPr/>
          </p:nvGrpSpPr>
          <p:grpSpPr>
            <a:xfrm>
              <a:off x="6201778" y="3038609"/>
              <a:ext cx="1475695" cy="1330134"/>
              <a:chOff x="4576994" y="3038608"/>
              <a:chExt cx="1953229" cy="1760565"/>
            </a:xfrm>
          </p:grpSpPr>
          <p:grpSp>
            <p:nvGrpSpPr>
              <p:cNvPr id="529" name="グループ化 528"/>
              <p:cNvGrpSpPr/>
              <p:nvPr/>
            </p:nvGrpSpPr>
            <p:grpSpPr>
              <a:xfrm rot="2978497">
                <a:off x="4466258" y="3149344"/>
                <a:ext cx="1552943" cy="1331472"/>
                <a:chOff x="6421948" y="3004372"/>
                <a:chExt cx="1552943" cy="1331472"/>
              </a:xfrm>
            </p:grpSpPr>
            <p:grpSp>
              <p:nvGrpSpPr>
                <p:cNvPr id="546" name="グループ化 545"/>
                <p:cNvGrpSpPr/>
                <p:nvPr/>
              </p:nvGrpSpPr>
              <p:grpSpPr>
                <a:xfrm>
                  <a:off x="6421948" y="3004372"/>
                  <a:ext cx="1400543" cy="1179072"/>
                  <a:chOff x="6421948" y="3004372"/>
                  <a:chExt cx="1400543" cy="1179072"/>
                </a:xfrm>
              </p:grpSpPr>
              <p:grpSp>
                <p:nvGrpSpPr>
                  <p:cNvPr id="554" name="グループ化 553"/>
                  <p:cNvGrpSpPr/>
                  <p:nvPr/>
                </p:nvGrpSpPr>
                <p:grpSpPr>
                  <a:xfrm>
                    <a:off x="6421948" y="3004372"/>
                    <a:ext cx="1400543" cy="1179072"/>
                    <a:chOff x="6421948" y="3001284"/>
                    <a:chExt cx="1400543" cy="1179072"/>
                  </a:xfrm>
                  <a:solidFill>
                    <a:schemeClr val="tx1"/>
                  </a:solidFill>
                </p:grpSpPr>
                <p:sp>
                  <p:nvSpPr>
                    <p:cNvPr id="558" name="正方形/長方形 557"/>
                    <p:cNvSpPr/>
                    <p:nvPr/>
                  </p:nvSpPr>
                  <p:spPr bwMode="auto">
                    <a:xfrm>
                      <a:off x="6421949" y="3138828"/>
                      <a:ext cx="1400542" cy="1041528"/>
                    </a:xfrm>
                    <a:prstGeom prst="rect">
                      <a:avLst/>
                    </a:prstGeom>
                    <a:grpFill/>
                    <a:ln w="152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59" name="台形 558"/>
                    <p:cNvSpPr/>
                    <p:nvPr/>
                  </p:nvSpPr>
                  <p:spPr bwMode="auto">
                    <a:xfrm>
                      <a:off x="6421948" y="3001284"/>
                      <a:ext cx="827983" cy="152171"/>
                    </a:xfrm>
                    <a:prstGeom prst="trapezoid">
                      <a:avLst/>
                    </a:prstGeom>
                    <a:grpFill/>
                    <a:ln w="152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55" name="グループ化 554"/>
                  <p:cNvGrpSpPr/>
                  <p:nvPr/>
                </p:nvGrpSpPr>
                <p:grpSpPr>
                  <a:xfrm>
                    <a:off x="6421948" y="3004372"/>
                    <a:ext cx="1400543" cy="1179072"/>
                    <a:chOff x="6421948" y="3001284"/>
                    <a:chExt cx="1400543" cy="1179072"/>
                  </a:xfrm>
                </p:grpSpPr>
                <p:sp>
                  <p:nvSpPr>
                    <p:cNvPr id="556" name="正方形/長方形 555"/>
                    <p:cNvSpPr/>
                    <p:nvPr/>
                  </p:nvSpPr>
                  <p:spPr bwMode="auto">
                    <a:xfrm>
                      <a:off x="6421949" y="3138828"/>
                      <a:ext cx="1400542" cy="1041528"/>
                    </a:xfrm>
                    <a:prstGeom prst="rect">
                      <a:avLst/>
                    </a:prstGeom>
                    <a:solidFill>
                      <a:srgbClr val="FFBE3B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7" name="台形 556"/>
                    <p:cNvSpPr/>
                    <p:nvPr/>
                  </p:nvSpPr>
                  <p:spPr bwMode="auto">
                    <a:xfrm>
                      <a:off x="6421948" y="3001284"/>
                      <a:ext cx="827983" cy="152171"/>
                    </a:xfrm>
                    <a:prstGeom prst="trapezoid">
                      <a:avLst/>
                    </a:prstGeom>
                    <a:solidFill>
                      <a:srgbClr val="FFBE3B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47" name="グループ化 546"/>
                <p:cNvGrpSpPr/>
                <p:nvPr/>
              </p:nvGrpSpPr>
              <p:grpSpPr>
                <a:xfrm>
                  <a:off x="6574348" y="3156772"/>
                  <a:ext cx="1400543" cy="1179072"/>
                  <a:chOff x="6421948" y="3004372"/>
                  <a:chExt cx="1400543" cy="1179072"/>
                </a:xfrm>
              </p:grpSpPr>
              <p:grpSp>
                <p:nvGrpSpPr>
                  <p:cNvPr id="548" name="グループ化 547"/>
                  <p:cNvGrpSpPr/>
                  <p:nvPr/>
                </p:nvGrpSpPr>
                <p:grpSpPr>
                  <a:xfrm>
                    <a:off x="6421948" y="3004372"/>
                    <a:ext cx="1400543" cy="1179072"/>
                    <a:chOff x="6421948" y="3001284"/>
                    <a:chExt cx="1400543" cy="1179072"/>
                  </a:xfrm>
                  <a:solidFill>
                    <a:schemeClr val="tx1"/>
                  </a:solidFill>
                </p:grpSpPr>
                <p:sp>
                  <p:nvSpPr>
                    <p:cNvPr id="552" name="正方形/長方形 551"/>
                    <p:cNvSpPr/>
                    <p:nvPr/>
                  </p:nvSpPr>
                  <p:spPr bwMode="auto">
                    <a:xfrm>
                      <a:off x="6421949" y="3138828"/>
                      <a:ext cx="1400542" cy="1041528"/>
                    </a:xfrm>
                    <a:prstGeom prst="rect">
                      <a:avLst/>
                    </a:prstGeom>
                    <a:grpFill/>
                    <a:ln w="152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53" name="台形 552"/>
                    <p:cNvSpPr/>
                    <p:nvPr/>
                  </p:nvSpPr>
                  <p:spPr bwMode="auto">
                    <a:xfrm>
                      <a:off x="6421948" y="3001284"/>
                      <a:ext cx="827983" cy="152171"/>
                    </a:xfrm>
                    <a:prstGeom prst="trapezoid">
                      <a:avLst/>
                    </a:prstGeom>
                    <a:grpFill/>
                    <a:ln w="152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49" name="グループ化 548"/>
                  <p:cNvGrpSpPr/>
                  <p:nvPr/>
                </p:nvGrpSpPr>
                <p:grpSpPr>
                  <a:xfrm>
                    <a:off x="6421948" y="3004372"/>
                    <a:ext cx="1400543" cy="1179072"/>
                    <a:chOff x="6421948" y="3001284"/>
                    <a:chExt cx="1400543" cy="1179072"/>
                  </a:xfrm>
                </p:grpSpPr>
                <p:sp>
                  <p:nvSpPr>
                    <p:cNvPr id="550" name="正方形/長方形 549"/>
                    <p:cNvSpPr/>
                    <p:nvPr/>
                  </p:nvSpPr>
                  <p:spPr bwMode="auto">
                    <a:xfrm>
                      <a:off x="6421949" y="3138828"/>
                      <a:ext cx="1400542" cy="1041528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1" name="台形 550"/>
                    <p:cNvSpPr/>
                    <p:nvPr/>
                  </p:nvSpPr>
                  <p:spPr bwMode="auto">
                    <a:xfrm>
                      <a:off x="6421948" y="3001284"/>
                      <a:ext cx="827983" cy="152171"/>
                    </a:xfrm>
                    <a:prstGeom prst="trapezoid">
                      <a:avLst/>
                    </a:prstGeom>
                    <a:solidFill>
                      <a:srgbClr val="FFC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530" name="グループ化 529"/>
              <p:cNvGrpSpPr/>
              <p:nvPr/>
            </p:nvGrpSpPr>
            <p:grpSpPr>
              <a:xfrm rot="590552">
                <a:off x="5079095" y="3571663"/>
                <a:ext cx="1451128" cy="1227510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539" name="角丸四角形 538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角丸四角形 539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角丸四角形 540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角丸四角形 541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角丸四角形 542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角丸四角形 543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角丸四角形 544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1" name="グループ化 530"/>
              <p:cNvGrpSpPr/>
              <p:nvPr/>
            </p:nvGrpSpPr>
            <p:grpSpPr>
              <a:xfrm rot="590552">
                <a:off x="5079095" y="3571663"/>
                <a:ext cx="1451128" cy="1227510"/>
                <a:chOff x="4118492" y="1962138"/>
                <a:chExt cx="3489803" cy="2952030"/>
              </a:xfrm>
            </p:grpSpPr>
            <p:sp>
              <p:nvSpPr>
                <p:cNvPr id="532" name="角丸四角形 531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角丸四角形 532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角丸四角形 533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角丸四角形 534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角丸四角形 535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角丸四角形 536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角丸四角形 537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60" name="乗算記号 559"/>
            <p:cNvSpPr/>
            <p:nvPr/>
          </p:nvSpPr>
          <p:spPr bwMode="auto">
            <a:xfrm>
              <a:off x="5821117" y="2334560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562" name="グループ化 561"/>
          <p:cNvGrpSpPr/>
          <p:nvPr/>
        </p:nvGrpSpPr>
        <p:grpSpPr>
          <a:xfrm>
            <a:off x="175561" y="4254704"/>
            <a:ext cx="1963122" cy="1922129"/>
            <a:chOff x="3869956" y="2334560"/>
            <a:chExt cx="1963122" cy="1922129"/>
          </a:xfrm>
        </p:grpSpPr>
        <p:grpSp>
          <p:nvGrpSpPr>
            <p:cNvPr id="503" name="グループ化 502"/>
            <p:cNvGrpSpPr/>
            <p:nvPr/>
          </p:nvGrpSpPr>
          <p:grpSpPr>
            <a:xfrm>
              <a:off x="4349850" y="2985748"/>
              <a:ext cx="1483228" cy="1270941"/>
              <a:chOff x="1922881" y="3116955"/>
              <a:chExt cx="1963202" cy="1682218"/>
            </a:xfrm>
          </p:grpSpPr>
          <p:grpSp>
            <p:nvGrpSpPr>
              <p:cNvPr id="504" name="グループ化 503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  <a:solidFill>
                <a:schemeClr val="tx1"/>
              </a:solidFill>
            </p:grpSpPr>
            <p:sp>
              <p:nvSpPr>
                <p:cNvPr id="525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角丸四角形 525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角丸四角形 526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5" name="グループ化 504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</p:grpSpPr>
            <p:sp>
              <p:nvSpPr>
                <p:cNvPr id="522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角丸四角形 522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chemeClr val="bg1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角丸四角形 523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6" name="グループ化 505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515" name="角丸四角形 514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角丸四角形 515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角丸四角形 516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角丸四角形 517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角丸四角形 518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角丸四角形 519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角丸四角形 520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7" name="グループ化 506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</p:grpSpPr>
            <p:sp>
              <p:nvSpPr>
                <p:cNvPr id="508" name="角丸四角形 507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角丸四角形 508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角丸四角形 509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角丸四角形 510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角丸四角形 511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角丸四角形 512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角丸四角形 513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61" name="乗算記号 560"/>
            <p:cNvSpPr/>
            <p:nvPr/>
          </p:nvSpPr>
          <p:spPr bwMode="auto">
            <a:xfrm>
              <a:off x="3869956" y="2334560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688" name="グループ化 687"/>
          <p:cNvGrpSpPr/>
          <p:nvPr/>
        </p:nvGrpSpPr>
        <p:grpSpPr>
          <a:xfrm>
            <a:off x="3873673" y="4132325"/>
            <a:ext cx="2003092" cy="2105199"/>
            <a:chOff x="3873673" y="4132325"/>
            <a:chExt cx="2003092" cy="2105199"/>
          </a:xfrm>
        </p:grpSpPr>
        <p:grpSp>
          <p:nvGrpSpPr>
            <p:cNvPr id="627" name="グループ化 626"/>
            <p:cNvGrpSpPr/>
            <p:nvPr/>
          </p:nvGrpSpPr>
          <p:grpSpPr>
            <a:xfrm>
              <a:off x="4432778" y="4844112"/>
              <a:ext cx="1443987" cy="1393412"/>
              <a:chOff x="5831370" y="3210976"/>
              <a:chExt cx="1443987" cy="1393412"/>
            </a:xfrm>
          </p:grpSpPr>
          <p:grpSp>
            <p:nvGrpSpPr>
              <p:cNvPr id="628" name="グループ化 627"/>
              <p:cNvGrpSpPr/>
              <p:nvPr/>
            </p:nvGrpSpPr>
            <p:grpSpPr>
              <a:xfrm rot="2978497">
                <a:off x="5695751" y="3346596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651" name="正方形/長方形 650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正方形/長方形 651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9" name="グループ化 628"/>
              <p:cNvGrpSpPr/>
              <p:nvPr/>
            </p:nvGrpSpPr>
            <p:grpSpPr>
              <a:xfrm rot="2978497">
                <a:off x="5695751" y="3511189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649" name="正方形/長方形 648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0" name="正方形/長方形 649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0" name="グループ化 629"/>
              <p:cNvGrpSpPr/>
              <p:nvPr/>
            </p:nvGrpSpPr>
            <p:grpSpPr>
              <a:xfrm rot="2978497">
                <a:off x="5695750" y="3681877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647" name="正方形/長方形 646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8" name="正方形/長方形 647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1" name="グループ化 630"/>
              <p:cNvGrpSpPr/>
              <p:nvPr/>
            </p:nvGrpSpPr>
            <p:grpSpPr>
              <a:xfrm rot="590552">
                <a:off x="6179007" y="3602390"/>
                <a:ext cx="1096350" cy="927403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640" name="角丸四角形 639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角丸四角形 640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角丸四角形 641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角丸四角形 642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角丸四角形 643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角丸四角形 644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角丸四角形 645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2" name="グループ化 631"/>
              <p:cNvGrpSpPr/>
              <p:nvPr/>
            </p:nvGrpSpPr>
            <p:grpSpPr>
              <a:xfrm rot="590552">
                <a:off x="6179007" y="3602390"/>
                <a:ext cx="1096350" cy="927403"/>
                <a:chOff x="4118492" y="1962138"/>
                <a:chExt cx="3489803" cy="2952030"/>
              </a:xfrm>
            </p:grpSpPr>
            <p:sp>
              <p:nvSpPr>
                <p:cNvPr id="633" name="角丸四角形 632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角丸四角形 633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角丸四角形 634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角丸四角形 635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角丸四角形 636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角丸四角形 637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角丸四角形 638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87" name="乗算記号 686"/>
            <p:cNvSpPr/>
            <p:nvPr/>
          </p:nvSpPr>
          <p:spPr bwMode="auto">
            <a:xfrm>
              <a:off x="3873673" y="4132325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689" name="グループ化 688"/>
          <p:cNvGrpSpPr/>
          <p:nvPr/>
        </p:nvGrpSpPr>
        <p:grpSpPr>
          <a:xfrm>
            <a:off x="645358" y="1004548"/>
            <a:ext cx="1483228" cy="1270941"/>
            <a:chOff x="1922881" y="3116955"/>
            <a:chExt cx="1963202" cy="1682218"/>
          </a:xfrm>
        </p:grpSpPr>
        <p:grpSp>
          <p:nvGrpSpPr>
            <p:cNvPr id="690" name="グループ化 689"/>
            <p:cNvGrpSpPr/>
            <p:nvPr/>
          </p:nvGrpSpPr>
          <p:grpSpPr>
            <a:xfrm>
              <a:off x="1922881" y="3116955"/>
              <a:ext cx="1343318" cy="1671813"/>
              <a:chOff x="1918923" y="3116488"/>
              <a:chExt cx="1343318" cy="1671813"/>
            </a:xfrm>
            <a:solidFill>
              <a:schemeClr val="tx1"/>
            </a:solidFill>
          </p:grpSpPr>
          <p:sp>
            <p:nvSpPr>
              <p:cNvPr id="711" name="角丸四角形 388"/>
              <p:cNvSpPr/>
              <p:nvPr/>
            </p:nvSpPr>
            <p:spPr bwMode="auto">
              <a:xfrm rot="4500000">
                <a:off x="1834486" y="3360547"/>
                <a:ext cx="1549385" cy="1306124"/>
              </a:xfrm>
              <a:custGeom>
                <a:avLst/>
                <a:gdLst>
                  <a:gd name="connsiteX0" fmla="*/ 0 w 1526917"/>
                  <a:gd name="connsiteY0" fmla="*/ 99499 h 1145640"/>
                  <a:gd name="connsiteX1" fmla="*/ 99499 w 1526917"/>
                  <a:gd name="connsiteY1" fmla="*/ 0 h 1145640"/>
                  <a:gd name="connsiteX2" fmla="*/ 1427418 w 1526917"/>
                  <a:gd name="connsiteY2" fmla="*/ 0 h 1145640"/>
                  <a:gd name="connsiteX3" fmla="*/ 1526917 w 1526917"/>
                  <a:gd name="connsiteY3" fmla="*/ 99499 h 1145640"/>
                  <a:gd name="connsiteX4" fmla="*/ 1526917 w 1526917"/>
                  <a:gd name="connsiteY4" fmla="*/ 1046141 h 1145640"/>
                  <a:gd name="connsiteX5" fmla="*/ 1427418 w 1526917"/>
                  <a:gd name="connsiteY5" fmla="*/ 1145640 h 1145640"/>
                  <a:gd name="connsiteX6" fmla="*/ 99499 w 1526917"/>
                  <a:gd name="connsiteY6" fmla="*/ 1145640 h 1145640"/>
                  <a:gd name="connsiteX7" fmla="*/ 0 w 1526917"/>
                  <a:gd name="connsiteY7" fmla="*/ 1046141 h 1145640"/>
                  <a:gd name="connsiteX8" fmla="*/ 0 w 1526917"/>
                  <a:gd name="connsiteY8" fmla="*/ 99499 h 1145640"/>
                  <a:gd name="connsiteX0" fmla="*/ 0 w 1526917"/>
                  <a:gd name="connsiteY0" fmla="*/ 99499 h 1306124"/>
                  <a:gd name="connsiteX1" fmla="*/ 99499 w 1526917"/>
                  <a:gd name="connsiteY1" fmla="*/ 0 h 1306124"/>
                  <a:gd name="connsiteX2" fmla="*/ 1427418 w 1526917"/>
                  <a:gd name="connsiteY2" fmla="*/ 0 h 1306124"/>
                  <a:gd name="connsiteX3" fmla="*/ 1526917 w 1526917"/>
                  <a:gd name="connsiteY3" fmla="*/ 99499 h 1306124"/>
                  <a:gd name="connsiteX4" fmla="*/ 1526917 w 1526917"/>
                  <a:gd name="connsiteY4" fmla="*/ 1046141 h 1306124"/>
                  <a:gd name="connsiteX5" fmla="*/ 1408082 w 1526917"/>
                  <a:gd name="connsiteY5" fmla="*/ 1306124 h 1306124"/>
                  <a:gd name="connsiteX6" fmla="*/ 99499 w 1526917"/>
                  <a:gd name="connsiteY6" fmla="*/ 1145640 h 1306124"/>
                  <a:gd name="connsiteX7" fmla="*/ 0 w 1526917"/>
                  <a:gd name="connsiteY7" fmla="*/ 1046141 h 1306124"/>
                  <a:gd name="connsiteX8" fmla="*/ 0 w 1526917"/>
                  <a:gd name="connsiteY8" fmla="*/ 99499 h 1306124"/>
                  <a:gd name="connsiteX0" fmla="*/ 0 w 1549385"/>
                  <a:gd name="connsiteY0" fmla="*/ 99499 h 1306124"/>
                  <a:gd name="connsiteX1" fmla="*/ 99499 w 1549385"/>
                  <a:gd name="connsiteY1" fmla="*/ 0 h 1306124"/>
                  <a:gd name="connsiteX2" fmla="*/ 1427418 w 1549385"/>
                  <a:gd name="connsiteY2" fmla="*/ 0 h 1306124"/>
                  <a:gd name="connsiteX3" fmla="*/ 1526917 w 1549385"/>
                  <a:gd name="connsiteY3" fmla="*/ 99499 h 1306124"/>
                  <a:gd name="connsiteX4" fmla="*/ 1549385 w 1549385"/>
                  <a:gd name="connsiteY4" fmla="*/ 1138938 h 1306124"/>
                  <a:gd name="connsiteX5" fmla="*/ 1408082 w 1549385"/>
                  <a:gd name="connsiteY5" fmla="*/ 1306124 h 1306124"/>
                  <a:gd name="connsiteX6" fmla="*/ 99499 w 1549385"/>
                  <a:gd name="connsiteY6" fmla="*/ 1145640 h 1306124"/>
                  <a:gd name="connsiteX7" fmla="*/ 0 w 1549385"/>
                  <a:gd name="connsiteY7" fmla="*/ 1046141 h 1306124"/>
                  <a:gd name="connsiteX8" fmla="*/ 0 w 1549385"/>
                  <a:gd name="connsiteY8" fmla="*/ 99499 h 130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9385" h="1306124">
                    <a:moveTo>
                      <a:pt x="0" y="99499"/>
                    </a:moveTo>
                    <a:cubicBezTo>
                      <a:pt x="0" y="44547"/>
                      <a:pt x="44547" y="0"/>
                      <a:pt x="99499" y="0"/>
                    </a:cubicBezTo>
                    <a:lnTo>
                      <a:pt x="1427418" y="0"/>
                    </a:lnTo>
                    <a:cubicBezTo>
                      <a:pt x="1482370" y="0"/>
                      <a:pt x="1526917" y="44547"/>
                      <a:pt x="1526917" y="99499"/>
                    </a:cubicBezTo>
                    <a:lnTo>
                      <a:pt x="1549385" y="1138938"/>
                    </a:lnTo>
                    <a:cubicBezTo>
                      <a:pt x="1549385" y="1193890"/>
                      <a:pt x="1463034" y="1306124"/>
                      <a:pt x="1408082" y="1306124"/>
                    </a:cubicBezTo>
                    <a:cubicBezTo>
                      <a:pt x="965442" y="1306124"/>
                      <a:pt x="542139" y="1145640"/>
                      <a:pt x="99499" y="1145640"/>
                    </a:cubicBezTo>
                    <a:cubicBezTo>
                      <a:pt x="44547" y="1145640"/>
                      <a:pt x="0" y="1101093"/>
                      <a:pt x="0" y="1046141"/>
                    </a:cubicBezTo>
                    <a:lnTo>
                      <a:pt x="0" y="99499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角丸四角形 711"/>
              <p:cNvSpPr/>
              <p:nvPr/>
            </p:nvSpPr>
            <p:spPr bwMode="auto">
              <a:xfrm rot="4500000">
                <a:off x="1827343" y="3368087"/>
                <a:ext cx="1526917" cy="1145640"/>
              </a:xfrm>
              <a:prstGeom prst="roundRect">
                <a:avLst>
                  <a:gd name="adj" fmla="val 8685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角丸四角形 712"/>
              <p:cNvSpPr/>
              <p:nvPr/>
            </p:nvSpPr>
            <p:spPr bwMode="auto">
              <a:xfrm rot="4500000">
                <a:off x="1728284" y="3307127"/>
                <a:ext cx="1526917" cy="1145640"/>
              </a:xfrm>
              <a:prstGeom prst="roundRect">
                <a:avLst>
                  <a:gd name="adj" fmla="val 8685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1" name="グループ化 690"/>
            <p:cNvGrpSpPr/>
            <p:nvPr/>
          </p:nvGrpSpPr>
          <p:grpSpPr>
            <a:xfrm>
              <a:off x="1922881" y="3116955"/>
              <a:ext cx="1343318" cy="1671813"/>
              <a:chOff x="1918923" y="3116488"/>
              <a:chExt cx="1343318" cy="1671813"/>
            </a:xfrm>
          </p:grpSpPr>
          <p:sp>
            <p:nvSpPr>
              <p:cNvPr id="708" name="角丸四角形 388"/>
              <p:cNvSpPr/>
              <p:nvPr/>
            </p:nvSpPr>
            <p:spPr bwMode="auto">
              <a:xfrm rot="4500000">
                <a:off x="1834486" y="3360547"/>
                <a:ext cx="1549385" cy="1306124"/>
              </a:xfrm>
              <a:custGeom>
                <a:avLst/>
                <a:gdLst>
                  <a:gd name="connsiteX0" fmla="*/ 0 w 1526917"/>
                  <a:gd name="connsiteY0" fmla="*/ 99499 h 1145640"/>
                  <a:gd name="connsiteX1" fmla="*/ 99499 w 1526917"/>
                  <a:gd name="connsiteY1" fmla="*/ 0 h 1145640"/>
                  <a:gd name="connsiteX2" fmla="*/ 1427418 w 1526917"/>
                  <a:gd name="connsiteY2" fmla="*/ 0 h 1145640"/>
                  <a:gd name="connsiteX3" fmla="*/ 1526917 w 1526917"/>
                  <a:gd name="connsiteY3" fmla="*/ 99499 h 1145640"/>
                  <a:gd name="connsiteX4" fmla="*/ 1526917 w 1526917"/>
                  <a:gd name="connsiteY4" fmla="*/ 1046141 h 1145640"/>
                  <a:gd name="connsiteX5" fmla="*/ 1427418 w 1526917"/>
                  <a:gd name="connsiteY5" fmla="*/ 1145640 h 1145640"/>
                  <a:gd name="connsiteX6" fmla="*/ 99499 w 1526917"/>
                  <a:gd name="connsiteY6" fmla="*/ 1145640 h 1145640"/>
                  <a:gd name="connsiteX7" fmla="*/ 0 w 1526917"/>
                  <a:gd name="connsiteY7" fmla="*/ 1046141 h 1145640"/>
                  <a:gd name="connsiteX8" fmla="*/ 0 w 1526917"/>
                  <a:gd name="connsiteY8" fmla="*/ 99499 h 1145640"/>
                  <a:gd name="connsiteX0" fmla="*/ 0 w 1526917"/>
                  <a:gd name="connsiteY0" fmla="*/ 99499 h 1306124"/>
                  <a:gd name="connsiteX1" fmla="*/ 99499 w 1526917"/>
                  <a:gd name="connsiteY1" fmla="*/ 0 h 1306124"/>
                  <a:gd name="connsiteX2" fmla="*/ 1427418 w 1526917"/>
                  <a:gd name="connsiteY2" fmla="*/ 0 h 1306124"/>
                  <a:gd name="connsiteX3" fmla="*/ 1526917 w 1526917"/>
                  <a:gd name="connsiteY3" fmla="*/ 99499 h 1306124"/>
                  <a:gd name="connsiteX4" fmla="*/ 1526917 w 1526917"/>
                  <a:gd name="connsiteY4" fmla="*/ 1046141 h 1306124"/>
                  <a:gd name="connsiteX5" fmla="*/ 1408082 w 1526917"/>
                  <a:gd name="connsiteY5" fmla="*/ 1306124 h 1306124"/>
                  <a:gd name="connsiteX6" fmla="*/ 99499 w 1526917"/>
                  <a:gd name="connsiteY6" fmla="*/ 1145640 h 1306124"/>
                  <a:gd name="connsiteX7" fmla="*/ 0 w 1526917"/>
                  <a:gd name="connsiteY7" fmla="*/ 1046141 h 1306124"/>
                  <a:gd name="connsiteX8" fmla="*/ 0 w 1526917"/>
                  <a:gd name="connsiteY8" fmla="*/ 99499 h 1306124"/>
                  <a:gd name="connsiteX0" fmla="*/ 0 w 1549385"/>
                  <a:gd name="connsiteY0" fmla="*/ 99499 h 1306124"/>
                  <a:gd name="connsiteX1" fmla="*/ 99499 w 1549385"/>
                  <a:gd name="connsiteY1" fmla="*/ 0 h 1306124"/>
                  <a:gd name="connsiteX2" fmla="*/ 1427418 w 1549385"/>
                  <a:gd name="connsiteY2" fmla="*/ 0 h 1306124"/>
                  <a:gd name="connsiteX3" fmla="*/ 1526917 w 1549385"/>
                  <a:gd name="connsiteY3" fmla="*/ 99499 h 1306124"/>
                  <a:gd name="connsiteX4" fmla="*/ 1549385 w 1549385"/>
                  <a:gd name="connsiteY4" fmla="*/ 1138938 h 1306124"/>
                  <a:gd name="connsiteX5" fmla="*/ 1408082 w 1549385"/>
                  <a:gd name="connsiteY5" fmla="*/ 1306124 h 1306124"/>
                  <a:gd name="connsiteX6" fmla="*/ 99499 w 1549385"/>
                  <a:gd name="connsiteY6" fmla="*/ 1145640 h 1306124"/>
                  <a:gd name="connsiteX7" fmla="*/ 0 w 1549385"/>
                  <a:gd name="connsiteY7" fmla="*/ 1046141 h 1306124"/>
                  <a:gd name="connsiteX8" fmla="*/ 0 w 1549385"/>
                  <a:gd name="connsiteY8" fmla="*/ 99499 h 130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9385" h="1306124">
                    <a:moveTo>
                      <a:pt x="0" y="99499"/>
                    </a:moveTo>
                    <a:cubicBezTo>
                      <a:pt x="0" y="44547"/>
                      <a:pt x="44547" y="0"/>
                      <a:pt x="99499" y="0"/>
                    </a:cubicBezTo>
                    <a:lnTo>
                      <a:pt x="1427418" y="0"/>
                    </a:lnTo>
                    <a:cubicBezTo>
                      <a:pt x="1482370" y="0"/>
                      <a:pt x="1526917" y="44547"/>
                      <a:pt x="1526917" y="99499"/>
                    </a:cubicBezTo>
                    <a:lnTo>
                      <a:pt x="1549385" y="1138938"/>
                    </a:lnTo>
                    <a:cubicBezTo>
                      <a:pt x="1549385" y="1193890"/>
                      <a:pt x="1463034" y="1306124"/>
                      <a:pt x="1408082" y="1306124"/>
                    </a:cubicBezTo>
                    <a:cubicBezTo>
                      <a:pt x="965442" y="1306124"/>
                      <a:pt x="542139" y="1145640"/>
                      <a:pt x="99499" y="1145640"/>
                    </a:cubicBezTo>
                    <a:cubicBezTo>
                      <a:pt x="44547" y="1145640"/>
                      <a:pt x="0" y="1101093"/>
                      <a:pt x="0" y="1046141"/>
                    </a:cubicBezTo>
                    <a:lnTo>
                      <a:pt x="0" y="99499"/>
                    </a:lnTo>
                    <a:close/>
                  </a:path>
                </a:pathLst>
              </a:custGeom>
              <a:solidFill>
                <a:srgbClr val="00B05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角丸四角形 708"/>
              <p:cNvSpPr/>
              <p:nvPr/>
            </p:nvSpPr>
            <p:spPr bwMode="auto">
              <a:xfrm rot="4500000">
                <a:off x="1827343" y="3368087"/>
                <a:ext cx="1526917" cy="1145640"/>
              </a:xfrm>
              <a:prstGeom prst="roundRect">
                <a:avLst>
                  <a:gd name="adj" fmla="val 8685"/>
                </a:avLst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角丸四角形 709"/>
              <p:cNvSpPr/>
              <p:nvPr/>
            </p:nvSpPr>
            <p:spPr bwMode="auto">
              <a:xfrm rot="4500000">
                <a:off x="1728284" y="3307127"/>
                <a:ext cx="1526917" cy="1145640"/>
              </a:xfrm>
              <a:prstGeom prst="roundRect">
                <a:avLst>
                  <a:gd name="adj" fmla="val 8685"/>
                </a:avLst>
              </a:prstGeom>
              <a:solidFill>
                <a:srgbClr val="00B05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2" name="グループ化 691"/>
            <p:cNvGrpSpPr/>
            <p:nvPr/>
          </p:nvGrpSpPr>
          <p:grpSpPr>
            <a:xfrm rot="590552">
              <a:off x="2434955" y="3571663"/>
              <a:ext cx="1451128" cy="1227510"/>
              <a:chOff x="4118492" y="1962138"/>
              <a:chExt cx="3489803" cy="2952030"/>
            </a:xfrm>
            <a:solidFill>
              <a:schemeClr val="tx1"/>
            </a:solidFill>
          </p:grpSpPr>
          <p:sp>
            <p:nvSpPr>
              <p:cNvPr id="701" name="角丸四角形 700"/>
              <p:cNvSpPr/>
              <p:nvPr/>
            </p:nvSpPr>
            <p:spPr bwMode="auto">
              <a:xfrm rot="613210">
                <a:off x="4381505" y="3037612"/>
                <a:ext cx="2217054" cy="450049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角丸四角形 701"/>
              <p:cNvSpPr/>
              <p:nvPr/>
            </p:nvSpPr>
            <p:spPr bwMode="auto">
              <a:xfrm rot="3600000">
                <a:off x="5590882" y="2610561"/>
                <a:ext cx="1958048" cy="661201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角丸四角形 702"/>
              <p:cNvSpPr/>
              <p:nvPr/>
            </p:nvSpPr>
            <p:spPr bwMode="auto">
              <a:xfrm>
                <a:off x="5313041" y="3169599"/>
                <a:ext cx="2295254" cy="1744569"/>
              </a:xfrm>
              <a:prstGeom prst="roundRect">
                <a:avLst>
                  <a:gd name="adj" fmla="val 42313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角丸四角形 703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角丸四角形 704"/>
              <p:cNvSpPr/>
              <p:nvPr/>
            </p:nvSpPr>
            <p:spPr bwMode="auto">
              <a:xfrm rot="393249">
                <a:off x="4118492" y="3490788"/>
                <a:ext cx="1771601" cy="450049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角丸四角形 705"/>
              <p:cNvSpPr/>
              <p:nvPr/>
            </p:nvSpPr>
            <p:spPr bwMode="auto">
              <a:xfrm>
                <a:off x="4249102" y="4020338"/>
                <a:ext cx="1496251" cy="450049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角丸四角形 706"/>
              <p:cNvSpPr/>
              <p:nvPr/>
            </p:nvSpPr>
            <p:spPr bwMode="auto">
              <a:xfrm>
                <a:off x="4706507" y="4521172"/>
                <a:ext cx="1194886" cy="38721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3" name="グループ化 692"/>
            <p:cNvGrpSpPr/>
            <p:nvPr/>
          </p:nvGrpSpPr>
          <p:grpSpPr>
            <a:xfrm rot="590552">
              <a:off x="2434955" y="3571663"/>
              <a:ext cx="1451128" cy="1227510"/>
              <a:chOff x="4118492" y="1962138"/>
              <a:chExt cx="3489803" cy="2952030"/>
            </a:xfrm>
          </p:grpSpPr>
          <p:sp>
            <p:nvSpPr>
              <p:cNvPr id="694" name="角丸四角形 693"/>
              <p:cNvSpPr/>
              <p:nvPr/>
            </p:nvSpPr>
            <p:spPr bwMode="auto">
              <a:xfrm rot="613210">
                <a:off x="4381505" y="3037612"/>
                <a:ext cx="2217054" cy="45004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角丸四角形 694"/>
              <p:cNvSpPr/>
              <p:nvPr/>
            </p:nvSpPr>
            <p:spPr bwMode="auto">
              <a:xfrm rot="3600000">
                <a:off x="5590882" y="2610561"/>
                <a:ext cx="1958048" cy="661201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角丸四角形 695"/>
              <p:cNvSpPr/>
              <p:nvPr/>
            </p:nvSpPr>
            <p:spPr bwMode="auto">
              <a:xfrm>
                <a:off x="5313041" y="3169599"/>
                <a:ext cx="2295254" cy="1744569"/>
              </a:xfrm>
              <a:prstGeom prst="roundRect">
                <a:avLst>
                  <a:gd name="adj" fmla="val 42313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角丸四角形 696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角丸四角形 697"/>
              <p:cNvSpPr/>
              <p:nvPr/>
            </p:nvSpPr>
            <p:spPr bwMode="auto">
              <a:xfrm rot="393249">
                <a:off x="4118492" y="3490788"/>
                <a:ext cx="1771601" cy="45004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角丸四角形 698"/>
              <p:cNvSpPr/>
              <p:nvPr/>
            </p:nvSpPr>
            <p:spPr bwMode="auto">
              <a:xfrm>
                <a:off x="4249102" y="4020338"/>
                <a:ext cx="1496251" cy="45004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角丸四角形 699"/>
              <p:cNvSpPr/>
              <p:nvPr/>
            </p:nvSpPr>
            <p:spPr bwMode="auto">
              <a:xfrm>
                <a:off x="4706507" y="4521172"/>
                <a:ext cx="1194886" cy="38721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4" name="グループ化 713"/>
          <p:cNvGrpSpPr/>
          <p:nvPr/>
        </p:nvGrpSpPr>
        <p:grpSpPr>
          <a:xfrm>
            <a:off x="2497286" y="1057409"/>
            <a:ext cx="1475695" cy="1330134"/>
            <a:chOff x="4576994" y="3038608"/>
            <a:chExt cx="1953229" cy="1760565"/>
          </a:xfrm>
        </p:grpSpPr>
        <p:grpSp>
          <p:nvGrpSpPr>
            <p:cNvPr id="715" name="グループ化 714"/>
            <p:cNvGrpSpPr/>
            <p:nvPr/>
          </p:nvGrpSpPr>
          <p:grpSpPr>
            <a:xfrm rot="2978497">
              <a:off x="4466258" y="3149344"/>
              <a:ext cx="1552943" cy="1331472"/>
              <a:chOff x="6421948" y="3004372"/>
              <a:chExt cx="1552943" cy="1331472"/>
            </a:xfrm>
          </p:grpSpPr>
          <p:grpSp>
            <p:nvGrpSpPr>
              <p:cNvPr id="732" name="グループ化 731"/>
              <p:cNvGrpSpPr/>
              <p:nvPr/>
            </p:nvGrpSpPr>
            <p:grpSpPr>
              <a:xfrm>
                <a:off x="6421948" y="3004372"/>
                <a:ext cx="1400543" cy="1179072"/>
                <a:chOff x="6421948" y="3004372"/>
                <a:chExt cx="1400543" cy="1179072"/>
              </a:xfrm>
            </p:grpSpPr>
            <p:grpSp>
              <p:nvGrpSpPr>
                <p:cNvPr id="740" name="グループ化 739"/>
                <p:cNvGrpSpPr/>
                <p:nvPr/>
              </p:nvGrpSpPr>
              <p:grpSpPr>
                <a:xfrm>
                  <a:off x="6421948" y="3004372"/>
                  <a:ext cx="1400543" cy="1179072"/>
                  <a:chOff x="6421948" y="3001284"/>
                  <a:chExt cx="1400543" cy="1179072"/>
                </a:xfrm>
                <a:solidFill>
                  <a:schemeClr val="tx1"/>
                </a:solidFill>
              </p:grpSpPr>
              <p:sp>
                <p:nvSpPr>
                  <p:cNvPr id="744" name="正方形/長方形 743"/>
                  <p:cNvSpPr/>
                  <p:nvPr/>
                </p:nvSpPr>
                <p:spPr bwMode="auto">
                  <a:xfrm>
                    <a:off x="6421949" y="3138828"/>
                    <a:ext cx="1400542" cy="1041528"/>
                  </a:xfrm>
                  <a:prstGeom prst="rect">
                    <a:avLst/>
                  </a:prstGeom>
                  <a:grpFill/>
                  <a:ln w="152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5" name="台形 744"/>
                  <p:cNvSpPr/>
                  <p:nvPr/>
                </p:nvSpPr>
                <p:spPr bwMode="auto">
                  <a:xfrm>
                    <a:off x="6421948" y="3001284"/>
                    <a:ext cx="827983" cy="152171"/>
                  </a:xfrm>
                  <a:prstGeom prst="trapezoid">
                    <a:avLst/>
                  </a:prstGeom>
                  <a:grpFill/>
                  <a:ln w="152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41" name="グループ化 740"/>
                <p:cNvGrpSpPr/>
                <p:nvPr/>
              </p:nvGrpSpPr>
              <p:grpSpPr>
                <a:xfrm>
                  <a:off x="6421948" y="3004372"/>
                  <a:ext cx="1400543" cy="1179072"/>
                  <a:chOff x="6421948" y="3001284"/>
                  <a:chExt cx="1400543" cy="1179072"/>
                </a:xfrm>
              </p:grpSpPr>
              <p:sp>
                <p:nvSpPr>
                  <p:cNvPr id="742" name="正方形/長方形 741"/>
                  <p:cNvSpPr/>
                  <p:nvPr/>
                </p:nvSpPr>
                <p:spPr bwMode="auto">
                  <a:xfrm>
                    <a:off x="6421949" y="3138828"/>
                    <a:ext cx="1400542" cy="1041528"/>
                  </a:xfrm>
                  <a:prstGeom prst="rect">
                    <a:avLst/>
                  </a:prstGeom>
                  <a:solidFill>
                    <a:srgbClr val="FFBE3B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台形 742"/>
                  <p:cNvSpPr/>
                  <p:nvPr/>
                </p:nvSpPr>
                <p:spPr bwMode="auto">
                  <a:xfrm>
                    <a:off x="6421948" y="3001284"/>
                    <a:ext cx="827983" cy="152171"/>
                  </a:xfrm>
                  <a:prstGeom prst="trapezoid">
                    <a:avLst/>
                  </a:prstGeom>
                  <a:solidFill>
                    <a:srgbClr val="FFBE3B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33" name="グループ化 732"/>
              <p:cNvGrpSpPr/>
              <p:nvPr/>
            </p:nvGrpSpPr>
            <p:grpSpPr>
              <a:xfrm>
                <a:off x="6574348" y="3156772"/>
                <a:ext cx="1400543" cy="1179072"/>
                <a:chOff x="6421948" y="3004372"/>
                <a:chExt cx="1400543" cy="1179072"/>
              </a:xfrm>
            </p:grpSpPr>
            <p:grpSp>
              <p:nvGrpSpPr>
                <p:cNvPr id="734" name="グループ化 733"/>
                <p:cNvGrpSpPr/>
                <p:nvPr/>
              </p:nvGrpSpPr>
              <p:grpSpPr>
                <a:xfrm>
                  <a:off x="6421948" y="3004372"/>
                  <a:ext cx="1400543" cy="1179072"/>
                  <a:chOff x="6421948" y="3001284"/>
                  <a:chExt cx="1400543" cy="1179072"/>
                </a:xfrm>
                <a:solidFill>
                  <a:schemeClr val="tx1"/>
                </a:solidFill>
              </p:grpSpPr>
              <p:sp>
                <p:nvSpPr>
                  <p:cNvPr id="738" name="正方形/長方形 737"/>
                  <p:cNvSpPr/>
                  <p:nvPr/>
                </p:nvSpPr>
                <p:spPr bwMode="auto">
                  <a:xfrm>
                    <a:off x="6421949" y="3138828"/>
                    <a:ext cx="1400542" cy="1041528"/>
                  </a:xfrm>
                  <a:prstGeom prst="rect">
                    <a:avLst/>
                  </a:prstGeom>
                  <a:grpFill/>
                  <a:ln w="152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9" name="台形 738"/>
                  <p:cNvSpPr/>
                  <p:nvPr/>
                </p:nvSpPr>
                <p:spPr bwMode="auto">
                  <a:xfrm>
                    <a:off x="6421948" y="3001284"/>
                    <a:ext cx="827983" cy="152171"/>
                  </a:xfrm>
                  <a:prstGeom prst="trapezoid">
                    <a:avLst/>
                  </a:prstGeom>
                  <a:grpFill/>
                  <a:ln w="152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35" name="グループ化 734"/>
                <p:cNvGrpSpPr/>
                <p:nvPr/>
              </p:nvGrpSpPr>
              <p:grpSpPr>
                <a:xfrm>
                  <a:off x="6421948" y="3004372"/>
                  <a:ext cx="1400543" cy="1179072"/>
                  <a:chOff x="6421948" y="3001284"/>
                  <a:chExt cx="1400543" cy="1179072"/>
                </a:xfrm>
              </p:grpSpPr>
              <p:sp>
                <p:nvSpPr>
                  <p:cNvPr id="736" name="正方形/長方形 735"/>
                  <p:cNvSpPr/>
                  <p:nvPr/>
                </p:nvSpPr>
                <p:spPr bwMode="auto">
                  <a:xfrm>
                    <a:off x="6421949" y="3138828"/>
                    <a:ext cx="1400542" cy="1041528"/>
                  </a:xfrm>
                  <a:prstGeom prst="rect">
                    <a:avLst/>
                  </a:prstGeom>
                  <a:solidFill>
                    <a:srgbClr val="FFC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台形 736"/>
                  <p:cNvSpPr/>
                  <p:nvPr/>
                </p:nvSpPr>
                <p:spPr bwMode="auto">
                  <a:xfrm>
                    <a:off x="6421948" y="3001284"/>
                    <a:ext cx="827983" cy="152171"/>
                  </a:xfrm>
                  <a:prstGeom prst="trapezoid">
                    <a:avLst/>
                  </a:prstGeom>
                  <a:solidFill>
                    <a:srgbClr val="FFC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716" name="グループ化 715"/>
            <p:cNvGrpSpPr/>
            <p:nvPr/>
          </p:nvGrpSpPr>
          <p:grpSpPr>
            <a:xfrm rot="590552">
              <a:off x="5079095" y="3571663"/>
              <a:ext cx="1451128" cy="1227510"/>
              <a:chOff x="4118492" y="1962138"/>
              <a:chExt cx="3489803" cy="2952030"/>
            </a:xfrm>
            <a:solidFill>
              <a:schemeClr val="tx1"/>
            </a:solidFill>
          </p:grpSpPr>
          <p:sp>
            <p:nvSpPr>
              <p:cNvPr id="725" name="角丸四角形 724"/>
              <p:cNvSpPr/>
              <p:nvPr/>
            </p:nvSpPr>
            <p:spPr bwMode="auto">
              <a:xfrm rot="613210">
                <a:off x="4381505" y="3037612"/>
                <a:ext cx="2217054" cy="450049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角丸四角形 725"/>
              <p:cNvSpPr/>
              <p:nvPr/>
            </p:nvSpPr>
            <p:spPr bwMode="auto">
              <a:xfrm rot="3600000">
                <a:off x="5590882" y="2610561"/>
                <a:ext cx="1958048" cy="661201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角丸四角形 726"/>
              <p:cNvSpPr/>
              <p:nvPr/>
            </p:nvSpPr>
            <p:spPr bwMode="auto">
              <a:xfrm>
                <a:off x="5313041" y="3169599"/>
                <a:ext cx="2295254" cy="1744569"/>
              </a:xfrm>
              <a:prstGeom prst="roundRect">
                <a:avLst>
                  <a:gd name="adj" fmla="val 42313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角丸四角形 727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角丸四角形 728"/>
              <p:cNvSpPr/>
              <p:nvPr/>
            </p:nvSpPr>
            <p:spPr bwMode="auto">
              <a:xfrm rot="393249">
                <a:off x="4118492" y="3490788"/>
                <a:ext cx="1771601" cy="450049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角丸四角形 729"/>
              <p:cNvSpPr/>
              <p:nvPr/>
            </p:nvSpPr>
            <p:spPr bwMode="auto">
              <a:xfrm>
                <a:off x="4249102" y="4020338"/>
                <a:ext cx="1496251" cy="450049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角丸四角形 730"/>
              <p:cNvSpPr/>
              <p:nvPr/>
            </p:nvSpPr>
            <p:spPr bwMode="auto">
              <a:xfrm>
                <a:off x="4706507" y="4521172"/>
                <a:ext cx="1194886" cy="38721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7" name="グループ化 716"/>
            <p:cNvGrpSpPr/>
            <p:nvPr/>
          </p:nvGrpSpPr>
          <p:grpSpPr>
            <a:xfrm rot="590552">
              <a:off x="5079095" y="3571663"/>
              <a:ext cx="1451128" cy="1227510"/>
              <a:chOff x="4118492" y="1962138"/>
              <a:chExt cx="3489803" cy="2952030"/>
            </a:xfrm>
          </p:grpSpPr>
          <p:sp>
            <p:nvSpPr>
              <p:cNvPr id="718" name="角丸四角形 717"/>
              <p:cNvSpPr/>
              <p:nvPr/>
            </p:nvSpPr>
            <p:spPr bwMode="auto">
              <a:xfrm rot="613210">
                <a:off x="4381505" y="3037612"/>
                <a:ext cx="2217054" cy="45004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角丸四角形 718"/>
              <p:cNvSpPr/>
              <p:nvPr/>
            </p:nvSpPr>
            <p:spPr bwMode="auto">
              <a:xfrm rot="3600000">
                <a:off x="5590882" y="2610561"/>
                <a:ext cx="1958048" cy="661201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角丸四角形 719"/>
              <p:cNvSpPr/>
              <p:nvPr/>
            </p:nvSpPr>
            <p:spPr bwMode="auto">
              <a:xfrm>
                <a:off x="5313041" y="3169599"/>
                <a:ext cx="2295254" cy="1744569"/>
              </a:xfrm>
              <a:prstGeom prst="roundRect">
                <a:avLst>
                  <a:gd name="adj" fmla="val 42313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角丸四角形 720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角丸四角形 721"/>
              <p:cNvSpPr/>
              <p:nvPr/>
            </p:nvSpPr>
            <p:spPr bwMode="auto">
              <a:xfrm rot="393249">
                <a:off x="4118492" y="3490788"/>
                <a:ext cx="1771601" cy="45004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角丸四角形 722"/>
              <p:cNvSpPr/>
              <p:nvPr/>
            </p:nvSpPr>
            <p:spPr bwMode="auto">
              <a:xfrm>
                <a:off x="4249102" y="4020338"/>
                <a:ext cx="1496251" cy="45004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角丸四角形 723"/>
              <p:cNvSpPr/>
              <p:nvPr/>
            </p:nvSpPr>
            <p:spPr bwMode="auto">
              <a:xfrm>
                <a:off x="4706507" y="4521172"/>
                <a:ext cx="1194886" cy="38721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46" name="グループ化 745"/>
          <p:cNvGrpSpPr/>
          <p:nvPr/>
        </p:nvGrpSpPr>
        <p:grpSpPr>
          <a:xfrm>
            <a:off x="4432778" y="912192"/>
            <a:ext cx="1443987" cy="1393412"/>
            <a:chOff x="5831370" y="3210976"/>
            <a:chExt cx="1443987" cy="1393412"/>
          </a:xfrm>
        </p:grpSpPr>
        <p:grpSp>
          <p:nvGrpSpPr>
            <p:cNvPr id="747" name="グループ化 746"/>
            <p:cNvGrpSpPr/>
            <p:nvPr/>
          </p:nvGrpSpPr>
          <p:grpSpPr>
            <a:xfrm rot="2978497">
              <a:off x="5695751" y="3346596"/>
              <a:ext cx="1058131" cy="786891"/>
              <a:chOff x="6421949" y="3141916"/>
              <a:chExt cx="1400542" cy="1041528"/>
            </a:xfrm>
          </p:grpSpPr>
          <p:sp>
            <p:nvSpPr>
              <p:cNvPr id="770" name="正方形/長方形 769"/>
              <p:cNvSpPr/>
              <p:nvPr/>
            </p:nvSpPr>
            <p:spPr bwMode="auto">
              <a:xfrm>
                <a:off x="6421949" y="3141916"/>
                <a:ext cx="1400542" cy="1041528"/>
              </a:xfrm>
              <a:prstGeom prst="rect">
                <a:avLst/>
              </a:prstGeom>
              <a:solidFill>
                <a:schemeClr val="tx1"/>
              </a:solidFill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正方形/長方形 770"/>
              <p:cNvSpPr/>
              <p:nvPr/>
            </p:nvSpPr>
            <p:spPr bwMode="auto">
              <a:xfrm>
                <a:off x="6421949" y="3141916"/>
                <a:ext cx="1400542" cy="1041527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67500"/>
                      <a:satMod val="115000"/>
                    </a:schemeClr>
                  </a:gs>
                  <a:gs pos="99000">
                    <a:schemeClr val="bg1"/>
                  </a:gs>
                  <a:gs pos="47000">
                    <a:schemeClr val="accent1">
                      <a:shade val="100000"/>
                      <a:satMod val="115000"/>
                    </a:schemeClr>
                  </a:gs>
                </a:gsLst>
                <a:lin ang="15000000" scaled="0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8" name="グループ化 747"/>
            <p:cNvGrpSpPr/>
            <p:nvPr/>
          </p:nvGrpSpPr>
          <p:grpSpPr>
            <a:xfrm rot="2978497">
              <a:off x="5695751" y="3511189"/>
              <a:ext cx="1058131" cy="786891"/>
              <a:chOff x="6421949" y="3141916"/>
              <a:chExt cx="1400542" cy="1041528"/>
            </a:xfrm>
          </p:grpSpPr>
          <p:sp>
            <p:nvSpPr>
              <p:cNvPr id="768" name="正方形/長方形 767"/>
              <p:cNvSpPr/>
              <p:nvPr/>
            </p:nvSpPr>
            <p:spPr bwMode="auto">
              <a:xfrm>
                <a:off x="6421949" y="3141916"/>
                <a:ext cx="1400542" cy="1041528"/>
              </a:xfrm>
              <a:prstGeom prst="rect">
                <a:avLst/>
              </a:prstGeom>
              <a:solidFill>
                <a:schemeClr val="tx1"/>
              </a:solidFill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正方形/長方形 768"/>
              <p:cNvSpPr/>
              <p:nvPr/>
            </p:nvSpPr>
            <p:spPr bwMode="auto">
              <a:xfrm>
                <a:off x="6421949" y="3141916"/>
                <a:ext cx="1400542" cy="1041527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67500"/>
                      <a:satMod val="115000"/>
                    </a:schemeClr>
                  </a:gs>
                  <a:gs pos="99000">
                    <a:schemeClr val="bg1"/>
                  </a:gs>
                  <a:gs pos="47000">
                    <a:schemeClr val="accent1">
                      <a:shade val="100000"/>
                      <a:satMod val="115000"/>
                    </a:schemeClr>
                  </a:gs>
                </a:gsLst>
                <a:lin ang="15000000" scaled="0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9" name="グループ化 748"/>
            <p:cNvGrpSpPr/>
            <p:nvPr/>
          </p:nvGrpSpPr>
          <p:grpSpPr>
            <a:xfrm rot="2978497">
              <a:off x="5695750" y="3681877"/>
              <a:ext cx="1058131" cy="786891"/>
              <a:chOff x="6421949" y="3141916"/>
              <a:chExt cx="1400542" cy="1041528"/>
            </a:xfrm>
          </p:grpSpPr>
          <p:sp>
            <p:nvSpPr>
              <p:cNvPr id="766" name="正方形/長方形 765"/>
              <p:cNvSpPr/>
              <p:nvPr/>
            </p:nvSpPr>
            <p:spPr bwMode="auto">
              <a:xfrm>
                <a:off x="6421949" y="3141916"/>
                <a:ext cx="1400542" cy="1041528"/>
              </a:xfrm>
              <a:prstGeom prst="rect">
                <a:avLst/>
              </a:prstGeom>
              <a:solidFill>
                <a:schemeClr val="tx1"/>
              </a:solidFill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7" name="正方形/長方形 766"/>
              <p:cNvSpPr/>
              <p:nvPr/>
            </p:nvSpPr>
            <p:spPr bwMode="auto">
              <a:xfrm>
                <a:off x="6421949" y="3141916"/>
                <a:ext cx="1400542" cy="1041527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67500"/>
                      <a:satMod val="115000"/>
                    </a:schemeClr>
                  </a:gs>
                  <a:gs pos="99000">
                    <a:schemeClr val="bg1"/>
                  </a:gs>
                  <a:gs pos="47000">
                    <a:schemeClr val="accent1">
                      <a:shade val="100000"/>
                      <a:satMod val="115000"/>
                    </a:schemeClr>
                  </a:gs>
                </a:gsLst>
                <a:lin ang="15000000" scaled="0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0" name="グループ化 749"/>
            <p:cNvGrpSpPr/>
            <p:nvPr/>
          </p:nvGrpSpPr>
          <p:grpSpPr>
            <a:xfrm rot="590552">
              <a:off x="6179007" y="3602390"/>
              <a:ext cx="1096350" cy="927403"/>
              <a:chOff x="4118492" y="1962138"/>
              <a:chExt cx="3489803" cy="2952030"/>
            </a:xfrm>
            <a:solidFill>
              <a:schemeClr val="tx1"/>
            </a:solidFill>
          </p:grpSpPr>
          <p:sp>
            <p:nvSpPr>
              <p:cNvPr id="759" name="角丸四角形 758"/>
              <p:cNvSpPr/>
              <p:nvPr/>
            </p:nvSpPr>
            <p:spPr bwMode="auto">
              <a:xfrm rot="613210">
                <a:off x="4381505" y="3037612"/>
                <a:ext cx="2217054" cy="450049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角丸四角形 759"/>
              <p:cNvSpPr/>
              <p:nvPr/>
            </p:nvSpPr>
            <p:spPr bwMode="auto">
              <a:xfrm rot="3600000">
                <a:off x="5590882" y="2610561"/>
                <a:ext cx="1958048" cy="661201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角丸四角形 760"/>
              <p:cNvSpPr/>
              <p:nvPr/>
            </p:nvSpPr>
            <p:spPr bwMode="auto">
              <a:xfrm>
                <a:off x="5313041" y="3169599"/>
                <a:ext cx="2295254" cy="1744569"/>
              </a:xfrm>
              <a:prstGeom prst="roundRect">
                <a:avLst>
                  <a:gd name="adj" fmla="val 42313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角丸四角形 761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角丸四角形 762"/>
              <p:cNvSpPr/>
              <p:nvPr/>
            </p:nvSpPr>
            <p:spPr bwMode="auto">
              <a:xfrm rot="393249">
                <a:off x="4118492" y="3490788"/>
                <a:ext cx="1771601" cy="450049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角丸四角形 763"/>
              <p:cNvSpPr/>
              <p:nvPr/>
            </p:nvSpPr>
            <p:spPr bwMode="auto">
              <a:xfrm>
                <a:off x="4249102" y="4020338"/>
                <a:ext cx="1496251" cy="450049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角丸四角形 764"/>
              <p:cNvSpPr/>
              <p:nvPr/>
            </p:nvSpPr>
            <p:spPr bwMode="auto">
              <a:xfrm>
                <a:off x="4706507" y="4521172"/>
                <a:ext cx="1194886" cy="387214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1" name="グループ化 750"/>
            <p:cNvGrpSpPr/>
            <p:nvPr/>
          </p:nvGrpSpPr>
          <p:grpSpPr>
            <a:xfrm rot="590552">
              <a:off x="6179007" y="3602390"/>
              <a:ext cx="1096350" cy="927403"/>
              <a:chOff x="4118492" y="1962138"/>
              <a:chExt cx="3489803" cy="2952030"/>
            </a:xfrm>
          </p:grpSpPr>
          <p:sp>
            <p:nvSpPr>
              <p:cNvPr id="752" name="角丸四角形 751"/>
              <p:cNvSpPr/>
              <p:nvPr/>
            </p:nvSpPr>
            <p:spPr bwMode="auto">
              <a:xfrm rot="613210">
                <a:off x="4381505" y="3037612"/>
                <a:ext cx="2217054" cy="45004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角丸四角形 752"/>
              <p:cNvSpPr/>
              <p:nvPr/>
            </p:nvSpPr>
            <p:spPr bwMode="auto">
              <a:xfrm rot="3600000">
                <a:off x="5590882" y="2610561"/>
                <a:ext cx="1958048" cy="661201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角丸四角形 753"/>
              <p:cNvSpPr/>
              <p:nvPr/>
            </p:nvSpPr>
            <p:spPr bwMode="auto">
              <a:xfrm>
                <a:off x="5313041" y="3169599"/>
                <a:ext cx="2295254" cy="1744569"/>
              </a:xfrm>
              <a:prstGeom prst="roundRect">
                <a:avLst>
                  <a:gd name="adj" fmla="val 42313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角丸四角形 754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角丸四角形 755"/>
              <p:cNvSpPr/>
              <p:nvPr/>
            </p:nvSpPr>
            <p:spPr bwMode="auto">
              <a:xfrm rot="393249">
                <a:off x="4118492" y="3490788"/>
                <a:ext cx="1771601" cy="45004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角丸四角形 756"/>
              <p:cNvSpPr/>
              <p:nvPr/>
            </p:nvSpPr>
            <p:spPr bwMode="auto">
              <a:xfrm>
                <a:off x="4249102" y="4020338"/>
                <a:ext cx="1496251" cy="45004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角丸四角形 757"/>
              <p:cNvSpPr/>
              <p:nvPr/>
            </p:nvSpPr>
            <p:spPr bwMode="auto">
              <a:xfrm>
                <a:off x="4706507" y="4521172"/>
                <a:ext cx="1194886" cy="38721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09" name="グループ化 808"/>
          <p:cNvGrpSpPr/>
          <p:nvPr/>
        </p:nvGrpSpPr>
        <p:grpSpPr>
          <a:xfrm>
            <a:off x="423872" y="2785856"/>
            <a:ext cx="1704714" cy="1533274"/>
            <a:chOff x="423872" y="2785856"/>
            <a:chExt cx="1704714" cy="1533274"/>
          </a:xfrm>
        </p:grpSpPr>
        <p:grpSp>
          <p:nvGrpSpPr>
            <p:cNvPr id="502" name="グループ化 501"/>
            <p:cNvGrpSpPr/>
            <p:nvPr/>
          </p:nvGrpSpPr>
          <p:grpSpPr>
            <a:xfrm>
              <a:off x="645358" y="2985748"/>
              <a:ext cx="1483228" cy="1270941"/>
              <a:chOff x="1922881" y="3116955"/>
              <a:chExt cx="1963202" cy="1682218"/>
            </a:xfrm>
          </p:grpSpPr>
          <p:grpSp>
            <p:nvGrpSpPr>
              <p:cNvPr id="450" name="グループ化 449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  <a:solidFill>
                <a:schemeClr val="tx1"/>
              </a:solidFill>
            </p:grpSpPr>
            <p:sp>
              <p:nvSpPr>
                <p:cNvPr id="389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角丸四角形 437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角丸四角形 438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1" name="グループ化 450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</p:grpSpPr>
            <p:sp>
              <p:nvSpPr>
                <p:cNvPr id="452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角丸四角形 452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chemeClr val="bg1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角丸四角形 453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5" name="グループ化 464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466" name="角丸四角形 465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角丸四角形 466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角丸四角形 467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角丸四角形 470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角丸四角形 471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角丸四角形 472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角丸四角形 473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5" name="グループ化 474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</p:grpSpPr>
            <p:sp>
              <p:nvSpPr>
                <p:cNvPr id="476" name="角丸四角形 475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角丸四角形 476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角丸四角形 477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角丸四角形 478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角丸四角形 479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角丸四角形 480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角丸四角形 481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72" name="AutoShape 187"/>
            <p:cNvSpPr>
              <a:spLocks noChangeArrowheads="1"/>
            </p:cNvSpPr>
            <p:nvPr/>
          </p:nvSpPr>
          <p:spPr bwMode="auto">
            <a:xfrm>
              <a:off x="423872" y="2785856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07" name="グループ化 806"/>
          <p:cNvGrpSpPr/>
          <p:nvPr/>
        </p:nvGrpSpPr>
        <p:grpSpPr>
          <a:xfrm>
            <a:off x="4203392" y="2785856"/>
            <a:ext cx="1673373" cy="1533274"/>
            <a:chOff x="4203392" y="2785856"/>
            <a:chExt cx="1673373" cy="1533274"/>
          </a:xfrm>
        </p:grpSpPr>
        <p:grpSp>
          <p:nvGrpSpPr>
            <p:cNvPr id="626" name="グループ化 625"/>
            <p:cNvGrpSpPr/>
            <p:nvPr/>
          </p:nvGrpSpPr>
          <p:grpSpPr>
            <a:xfrm>
              <a:off x="4432778" y="2893392"/>
              <a:ext cx="1443987" cy="1393412"/>
              <a:chOff x="5831370" y="3210976"/>
              <a:chExt cx="1443987" cy="1393412"/>
            </a:xfrm>
          </p:grpSpPr>
          <p:grpSp>
            <p:nvGrpSpPr>
              <p:cNvPr id="583" name="グループ化 582"/>
              <p:cNvGrpSpPr/>
              <p:nvPr/>
            </p:nvGrpSpPr>
            <p:grpSpPr>
              <a:xfrm rot="2978497">
                <a:off x="5695751" y="3346596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588" name="正方形/長方形 587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6" name="正方形/長方形 585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6" name="グループ化 595"/>
              <p:cNvGrpSpPr/>
              <p:nvPr/>
            </p:nvGrpSpPr>
            <p:grpSpPr>
              <a:xfrm rot="2978497">
                <a:off x="5695751" y="3511189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597" name="正方形/長方形 596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8" name="正方形/長方形 597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9" name="グループ化 598"/>
              <p:cNvGrpSpPr/>
              <p:nvPr/>
            </p:nvGrpSpPr>
            <p:grpSpPr>
              <a:xfrm rot="2978497">
                <a:off x="5695750" y="3681877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600" name="正方形/長方形 599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正方形/長方形 600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0" name="グループ化 609"/>
              <p:cNvGrpSpPr/>
              <p:nvPr/>
            </p:nvGrpSpPr>
            <p:grpSpPr>
              <a:xfrm rot="590552">
                <a:off x="6179007" y="3602390"/>
                <a:ext cx="1096350" cy="927403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611" name="角丸四角形 610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角丸四角形 611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角丸四角形 612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角丸四角形 613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角丸四角形 614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角丸四角形 615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角丸四角形 616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8" name="グループ化 617"/>
              <p:cNvGrpSpPr/>
              <p:nvPr/>
            </p:nvGrpSpPr>
            <p:grpSpPr>
              <a:xfrm rot="590552">
                <a:off x="6179007" y="3602390"/>
                <a:ext cx="1096350" cy="927403"/>
                <a:chOff x="4118492" y="1962138"/>
                <a:chExt cx="3489803" cy="2952030"/>
              </a:xfrm>
            </p:grpSpPr>
            <p:sp>
              <p:nvSpPr>
                <p:cNvPr id="619" name="角丸四角形 618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角丸四角形 619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角丸四角形 620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角丸四角形 621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角丸四角形 622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角丸四角形 623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角丸四角形 624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73" name="AutoShape 187"/>
            <p:cNvSpPr>
              <a:spLocks noChangeArrowheads="1"/>
            </p:cNvSpPr>
            <p:nvPr/>
          </p:nvSpPr>
          <p:spPr bwMode="auto">
            <a:xfrm>
              <a:off x="4203392" y="2785856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08" name="グループ化 807"/>
          <p:cNvGrpSpPr/>
          <p:nvPr/>
        </p:nvGrpSpPr>
        <p:grpSpPr>
          <a:xfrm>
            <a:off x="2313632" y="2785856"/>
            <a:ext cx="1659349" cy="1582887"/>
            <a:chOff x="2313632" y="2785856"/>
            <a:chExt cx="1659349" cy="1582887"/>
          </a:xfrm>
        </p:grpSpPr>
        <p:grpSp>
          <p:nvGrpSpPr>
            <p:cNvPr id="501" name="グループ化 500"/>
            <p:cNvGrpSpPr/>
            <p:nvPr/>
          </p:nvGrpSpPr>
          <p:grpSpPr>
            <a:xfrm>
              <a:off x="2497286" y="3038609"/>
              <a:ext cx="1475695" cy="1330134"/>
              <a:chOff x="4576994" y="3038608"/>
              <a:chExt cx="1953229" cy="1760565"/>
            </a:xfrm>
          </p:grpSpPr>
          <p:grpSp>
            <p:nvGrpSpPr>
              <p:cNvPr id="426" name="グループ化 425"/>
              <p:cNvGrpSpPr/>
              <p:nvPr/>
            </p:nvGrpSpPr>
            <p:grpSpPr>
              <a:xfrm rot="2978497">
                <a:off x="4466258" y="3149344"/>
                <a:ext cx="1552943" cy="1331472"/>
                <a:chOff x="6421948" y="3004372"/>
                <a:chExt cx="1552943" cy="1331472"/>
              </a:xfrm>
            </p:grpSpPr>
            <p:grpSp>
              <p:nvGrpSpPr>
                <p:cNvPr id="418" name="グループ化 417"/>
                <p:cNvGrpSpPr/>
                <p:nvPr/>
              </p:nvGrpSpPr>
              <p:grpSpPr>
                <a:xfrm>
                  <a:off x="6421948" y="3004372"/>
                  <a:ext cx="1400543" cy="1179072"/>
                  <a:chOff x="6421948" y="3004372"/>
                  <a:chExt cx="1400543" cy="1179072"/>
                </a:xfrm>
              </p:grpSpPr>
              <p:grpSp>
                <p:nvGrpSpPr>
                  <p:cNvPr id="414" name="グループ化 413"/>
                  <p:cNvGrpSpPr/>
                  <p:nvPr/>
                </p:nvGrpSpPr>
                <p:grpSpPr>
                  <a:xfrm>
                    <a:off x="6421948" y="3004372"/>
                    <a:ext cx="1400543" cy="1179072"/>
                    <a:chOff x="6421948" y="3001284"/>
                    <a:chExt cx="1400543" cy="1179072"/>
                  </a:xfrm>
                  <a:solidFill>
                    <a:schemeClr val="tx1"/>
                  </a:solidFill>
                </p:grpSpPr>
                <p:sp>
                  <p:nvSpPr>
                    <p:cNvPr id="412" name="正方形/長方形 411"/>
                    <p:cNvSpPr/>
                    <p:nvPr/>
                  </p:nvSpPr>
                  <p:spPr bwMode="auto">
                    <a:xfrm>
                      <a:off x="6421949" y="3138828"/>
                      <a:ext cx="1400542" cy="1041528"/>
                    </a:xfrm>
                    <a:prstGeom prst="rect">
                      <a:avLst/>
                    </a:prstGeom>
                    <a:grpFill/>
                    <a:ln w="152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13" name="台形 412"/>
                    <p:cNvSpPr/>
                    <p:nvPr/>
                  </p:nvSpPr>
                  <p:spPr bwMode="auto">
                    <a:xfrm>
                      <a:off x="6421948" y="3001284"/>
                      <a:ext cx="827983" cy="152171"/>
                    </a:xfrm>
                    <a:prstGeom prst="trapezoid">
                      <a:avLst/>
                    </a:prstGeom>
                    <a:grpFill/>
                    <a:ln w="152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15" name="グループ化 414"/>
                  <p:cNvGrpSpPr/>
                  <p:nvPr/>
                </p:nvGrpSpPr>
                <p:grpSpPr>
                  <a:xfrm>
                    <a:off x="6421948" y="3004372"/>
                    <a:ext cx="1400543" cy="1179072"/>
                    <a:chOff x="6421948" y="3001284"/>
                    <a:chExt cx="1400543" cy="1179072"/>
                  </a:xfrm>
                </p:grpSpPr>
                <p:sp>
                  <p:nvSpPr>
                    <p:cNvPr id="416" name="正方形/長方形 415"/>
                    <p:cNvSpPr/>
                    <p:nvPr/>
                  </p:nvSpPr>
                  <p:spPr bwMode="auto">
                    <a:xfrm>
                      <a:off x="6421949" y="3138828"/>
                      <a:ext cx="1400542" cy="1041528"/>
                    </a:xfrm>
                    <a:prstGeom prst="rect">
                      <a:avLst/>
                    </a:prstGeom>
                    <a:solidFill>
                      <a:srgbClr val="FFBE3B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7" name="台形 416"/>
                    <p:cNvSpPr/>
                    <p:nvPr/>
                  </p:nvSpPr>
                  <p:spPr bwMode="auto">
                    <a:xfrm>
                      <a:off x="6421948" y="3001284"/>
                      <a:ext cx="827983" cy="152171"/>
                    </a:xfrm>
                    <a:prstGeom prst="trapezoid">
                      <a:avLst/>
                    </a:prstGeom>
                    <a:solidFill>
                      <a:srgbClr val="FFBE3B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19" name="グループ化 418"/>
                <p:cNvGrpSpPr/>
                <p:nvPr/>
              </p:nvGrpSpPr>
              <p:grpSpPr>
                <a:xfrm>
                  <a:off x="6574348" y="3156772"/>
                  <a:ext cx="1400543" cy="1179072"/>
                  <a:chOff x="6421948" y="3004372"/>
                  <a:chExt cx="1400543" cy="1179072"/>
                </a:xfrm>
              </p:grpSpPr>
              <p:grpSp>
                <p:nvGrpSpPr>
                  <p:cNvPr id="420" name="グループ化 419"/>
                  <p:cNvGrpSpPr/>
                  <p:nvPr/>
                </p:nvGrpSpPr>
                <p:grpSpPr>
                  <a:xfrm>
                    <a:off x="6421948" y="3004372"/>
                    <a:ext cx="1400543" cy="1179072"/>
                    <a:chOff x="6421948" y="3001284"/>
                    <a:chExt cx="1400543" cy="1179072"/>
                  </a:xfrm>
                  <a:solidFill>
                    <a:schemeClr val="tx1"/>
                  </a:solidFill>
                </p:grpSpPr>
                <p:sp>
                  <p:nvSpPr>
                    <p:cNvPr id="424" name="正方形/長方形 423"/>
                    <p:cNvSpPr/>
                    <p:nvPr/>
                  </p:nvSpPr>
                  <p:spPr bwMode="auto">
                    <a:xfrm>
                      <a:off x="6421949" y="3138828"/>
                      <a:ext cx="1400542" cy="1041528"/>
                    </a:xfrm>
                    <a:prstGeom prst="rect">
                      <a:avLst/>
                    </a:prstGeom>
                    <a:grpFill/>
                    <a:ln w="152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25" name="台形 424"/>
                    <p:cNvSpPr/>
                    <p:nvPr/>
                  </p:nvSpPr>
                  <p:spPr bwMode="auto">
                    <a:xfrm>
                      <a:off x="6421948" y="3001284"/>
                      <a:ext cx="827983" cy="152171"/>
                    </a:xfrm>
                    <a:prstGeom prst="trapezoid">
                      <a:avLst/>
                    </a:prstGeom>
                    <a:grpFill/>
                    <a:ln w="152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21" name="グループ化 420"/>
                  <p:cNvGrpSpPr/>
                  <p:nvPr/>
                </p:nvGrpSpPr>
                <p:grpSpPr>
                  <a:xfrm>
                    <a:off x="6421948" y="3004372"/>
                    <a:ext cx="1400543" cy="1179072"/>
                    <a:chOff x="6421948" y="3001284"/>
                    <a:chExt cx="1400543" cy="1179072"/>
                  </a:xfrm>
                </p:grpSpPr>
                <p:sp>
                  <p:nvSpPr>
                    <p:cNvPr id="422" name="正方形/長方形 421"/>
                    <p:cNvSpPr/>
                    <p:nvPr/>
                  </p:nvSpPr>
                  <p:spPr bwMode="auto">
                    <a:xfrm>
                      <a:off x="6421949" y="3138828"/>
                      <a:ext cx="1400542" cy="1041528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3" name="台形 422"/>
                    <p:cNvSpPr/>
                    <p:nvPr/>
                  </p:nvSpPr>
                  <p:spPr bwMode="auto">
                    <a:xfrm>
                      <a:off x="6421948" y="3001284"/>
                      <a:ext cx="827983" cy="152171"/>
                    </a:xfrm>
                    <a:prstGeom prst="trapezoid">
                      <a:avLst/>
                    </a:prstGeom>
                    <a:solidFill>
                      <a:srgbClr val="FFC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485" name="グループ化 484"/>
              <p:cNvGrpSpPr/>
              <p:nvPr/>
            </p:nvGrpSpPr>
            <p:grpSpPr>
              <a:xfrm rot="590552">
                <a:off x="5079095" y="3571663"/>
                <a:ext cx="1451128" cy="1227510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494" name="角丸四角形 493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角丸四角形 494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角丸四角形 495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角丸四角形 496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角丸四角形 497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角丸四角形 498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角丸四角形 499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/>
              <p:cNvGrpSpPr/>
              <p:nvPr/>
            </p:nvGrpSpPr>
            <p:grpSpPr>
              <a:xfrm rot="590552">
                <a:off x="5079095" y="3571663"/>
                <a:ext cx="1451128" cy="1227510"/>
                <a:chOff x="4118492" y="1962138"/>
                <a:chExt cx="3489803" cy="2952030"/>
              </a:xfrm>
            </p:grpSpPr>
            <p:sp>
              <p:nvSpPr>
                <p:cNvPr id="487" name="角丸四角形 486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角丸四角形 487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角丸四角形 488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角丸四角形 489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角丸四角形 490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角丸四角形 491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角丸四角形 492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06" name="AutoShape 187"/>
            <p:cNvSpPr>
              <a:spLocks noChangeArrowheads="1"/>
            </p:cNvSpPr>
            <p:nvPr/>
          </p:nvSpPr>
          <p:spPr bwMode="auto">
            <a:xfrm>
              <a:off x="2313632" y="2785856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86" name="グループ化 385"/>
          <p:cNvGrpSpPr/>
          <p:nvPr/>
        </p:nvGrpSpPr>
        <p:grpSpPr>
          <a:xfrm>
            <a:off x="6051773" y="4780364"/>
            <a:ext cx="1540002" cy="1538511"/>
            <a:chOff x="5637320" y="355107"/>
            <a:chExt cx="1697278" cy="1695635"/>
          </a:xfrm>
        </p:grpSpPr>
        <p:sp>
          <p:nvSpPr>
            <p:cNvPr id="387" name="円/楕円 386"/>
            <p:cNvSpPr/>
            <p:nvPr/>
          </p:nvSpPr>
          <p:spPr>
            <a:xfrm>
              <a:off x="5734426" y="448060"/>
              <a:ext cx="1509957" cy="150995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禁止 387"/>
            <p:cNvSpPr/>
            <p:nvPr/>
          </p:nvSpPr>
          <p:spPr>
            <a:xfrm>
              <a:off x="5637320" y="355107"/>
              <a:ext cx="1695635" cy="1695635"/>
            </a:xfrm>
            <a:prstGeom prst="noSmoking">
              <a:avLst>
                <a:gd name="adj" fmla="val 9361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90" name="グループ化 389"/>
            <p:cNvGrpSpPr/>
            <p:nvPr/>
          </p:nvGrpSpPr>
          <p:grpSpPr>
            <a:xfrm>
              <a:off x="5691702" y="470517"/>
              <a:ext cx="1642896" cy="1480652"/>
              <a:chOff x="2932551" y="763716"/>
              <a:chExt cx="1680140" cy="1514218"/>
            </a:xfrm>
          </p:grpSpPr>
          <p:grpSp>
            <p:nvGrpSpPr>
              <p:cNvPr id="393" name="グループ化 392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401" name="角丸四角形 400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角丸四角形 401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角丸四角形 402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角丸四角形 403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角丸四角形 404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角丸四角形 405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4" name="グループ化 393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395" name="角丸四角形 394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角丸四角形 395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角丸四角形 396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角丸四角形 397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角丸四角形 398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角丸四角形 399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1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6095767" y="1136728"/>
              <a:ext cx="869606" cy="444829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NO!</a:t>
              </a:r>
              <a:endParaRPr lang="ja-JP" altLang="en-US" sz="3600" b="1" kern="10" dirty="0">
                <a:ln w="762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92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6095767" y="1136728"/>
              <a:ext cx="869606" cy="444829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NO!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07" name="グループ化 406"/>
          <p:cNvGrpSpPr/>
          <p:nvPr/>
        </p:nvGrpSpPr>
        <p:grpSpPr>
          <a:xfrm>
            <a:off x="7910759" y="4714167"/>
            <a:ext cx="1538511" cy="1538511"/>
            <a:chOff x="7918881" y="355107"/>
            <a:chExt cx="1695635" cy="1695635"/>
          </a:xfrm>
        </p:grpSpPr>
        <p:grpSp>
          <p:nvGrpSpPr>
            <p:cNvPr id="408" name="グループ化 407"/>
            <p:cNvGrpSpPr/>
            <p:nvPr/>
          </p:nvGrpSpPr>
          <p:grpSpPr>
            <a:xfrm>
              <a:off x="7946630" y="470517"/>
              <a:ext cx="1642896" cy="1480652"/>
              <a:chOff x="2932551" y="763716"/>
              <a:chExt cx="1680140" cy="1514218"/>
            </a:xfrm>
          </p:grpSpPr>
          <p:grpSp>
            <p:nvGrpSpPr>
              <p:cNvPr id="427" name="グループ化 426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435" name="角丸四角形 434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角丸四角形 435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角丸四角形 436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角丸四角形 439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角丸四角形 440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角丸四角形 441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8" name="グループ化 427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429" name="角丸四角形 428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角丸四角形 429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角丸四角形 430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角丸四角形 431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角丸四角形 432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角丸四角形 433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9" name="禁止 408"/>
            <p:cNvSpPr/>
            <p:nvPr/>
          </p:nvSpPr>
          <p:spPr>
            <a:xfrm>
              <a:off x="7918881" y="355107"/>
              <a:ext cx="1695635" cy="1695635"/>
            </a:xfrm>
            <a:prstGeom prst="noSmoking">
              <a:avLst>
                <a:gd name="adj" fmla="val 9361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0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8326105" y="1298410"/>
              <a:ext cx="869606" cy="444829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NO!</a:t>
              </a:r>
              <a:endParaRPr lang="ja-JP" altLang="en-US" sz="3600" b="1" kern="10" dirty="0">
                <a:ln w="762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11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8326105" y="1298410"/>
              <a:ext cx="869606" cy="444829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NO!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6029350" y="2818741"/>
            <a:ext cx="1680140" cy="1514218"/>
            <a:chOff x="6029350" y="2818741"/>
            <a:chExt cx="1680140" cy="1514218"/>
          </a:xfrm>
        </p:grpSpPr>
        <p:grpSp>
          <p:nvGrpSpPr>
            <p:cNvPr id="443" name="グループ化 442"/>
            <p:cNvGrpSpPr/>
            <p:nvPr/>
          </p:nvGrpSpPr>
          <p:grpSpPr>
            <a:xfrm>
              <a:off x="6029350" y="2818741"/>
              <a:ext cx="1680140" cy="1514218"/>
              <a:chOff x="2932551" y="763716"/>
              <a:chExt cx="1680140" cy="1514218"/>
            </a:xfrm>
          </p:grpSpPr>
          <p:grpSp>
            <p:nvGrpSpPr>
              <p:cNvPr id="444" name="グループ化 443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457" name="角丸四角形 456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角丸四角形 457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角丸四角形 458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角丸四角形 459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角丸四角形 460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角丸四角形 461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5" name="グループ化 444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446" name="角丸四角形 445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角丸四角形 446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角丸四角形 447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角丸四角形 448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角丸四角形 454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角丸四角形 455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63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6530235" y="3742389"/>
              <a:ext cx="678286" cy="34696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STOP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6667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07495" y="720033"/>
            <a:ext cx="1594010" cy="1677419"/>
            <a:chOff x="407495" y="811753"/>
            <a:chExt cx="2423754" cy="2550581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07495" y="2630150"/>
              <a:ext cx="2423754" cy="732184"/>
              <a:chOff x="3143504" y="2119234"/>
              <a:chExt cx="3779874" cy="1141850"/>
            </a:xfrm>
          </p:grpSpPr>
          <p:sp>
            <p:nvSpPr>
              <p:cNvPr id="39" name="円/楕円 1"/>
              <p:cNvSpPr/>
              <p:nvPr/>
            </p:nvSpPr>
            <p:spPr bwMode="auto">
              <a:xfrm>
                <a:off x="3143504" y="2119234"/>
                <a:ext cx="3779874" cy="1141850"/>
              </a:xfrm>
              <a:custGeom>
                <a:avLst/>
                <a:gdLst>
                  <a:gd name="connsiteX0" fmla="*/ 0 w 3420380"/>
                  <a:gd name="connsiteY0" fmla="*/ 585065 h 1170130"/>
                  <a:gd name="connsiteX1" fmla="*/ 1710190 w 3420380"/>
                  <a:gd name="connsiteY1" fmla="*/ 0 h 1170130"/>
                  <a:gd name="connsiteX2" fmla="*/ 3420380 w 3420380"/>
                  <a:gd name="connsiteY2" fmla="*/ 585065 h 1170130"/>
                  <a:gd name="connsiteX3" fmla="*/ 1710190 w 3420380"/>
                  <a:gd name="connsiteY3" fmla="*/ 1170130 h 1170130"/>
                  <a:gd name="connsiteX4" fmla="*/ 0 w 3420380"/>
                  <a:gd name="connsiteY4" fmla="*/ 585065 h 1170130"/>
                  <a:gd name="connsiteX0" fmla="*/ 0 w 3449832"/>
                  <a:gd name="connsiteY0" fmla="*/ 585065 h 1231374"/>
                  <a:gd name="connsiteX1" fmla="*/ 1710190 w 3449832"/>
                  <a:gd name="connsiteY1" fmla="*/ 0 h 1231374"/>
                  <a:gd name="connsiteX2" fmla="*/ 3420380 w 3449832"/>
                  <a:gd name="connsiteY2" fmla="*/ 585065 h 1231374"/>
                  <a:gd name="connsiteX3" fmla="*/ 3006300 w 3449832"/>
                  <a:gd name="connsiteY3" fmla="*/ 1147505 h 1231374"/>
                  <a:gd name="connsiteX4" fmla="*/ 1710190 w 3449832"/>
                  <a:gd name="connsiteY4" fmla="*/ 1170130 h 1231374"/>
                  <a:gd name="connsiteX5" fmla="*/ 0 w 3449832"/>
                  <a:gd name="connsiteY5" fmla="*/ 585065 h 1231374"/>
                  <a:gd name="connsiteX0" fmla="*/ 0 w 3486221"/>
                  <a:gd name="connsiteY0" fmla="*/ 585065 h 1216516"/>
                  <a:gd name="connsiteX1" fmla="*/ 1710190 w 3486221"/>
                  <a:gd name="connsiteY1" fmla="*/ 0 h 1216516"/>
                  <a:gd name="connsiteX2" fmla="*/ 3420380 w 3486221"/>
                  <a:gd name="connsiteY2" fmla="*/ 585065 h 1216516"/>
                  <a:gd name="connsiteX3" fmla="*/ 2949150 w 3486221"/>
                  <a:gd name="connsiteY3" fmla="*/ 890330 h 1216516"/>
                  <a:gd name="connsiteX4" fmla="*/ 3006300 w 3486221"/>
                  <a:gd name="connsiteY4" fmla="*/ 1147505 h 1216516"/>
                  <a:gd name="connsiteX5" fmla="*/ 1710190 w 3486221"/>
                  <a:gd name="connsiteY5" fmla="*/ 1170130 h 1216516"/>
                  <a:gd name="connsiteX6" fmla="*/ 0 w 3486221"/>
                  <a:gd name="connsiteY6" fmla="*/ 585065 h 1216516"/>
                  <a:gd name="connsiteX0" fmla="*/ 0 w 3728903"/>
                  <a:gd name="connsiteY0" fmla="*/ 592817 h 1224268"/>
                  <a:gd name="connsiteX1" fmla="*/ 1710190 w 3728903"/>
                  <a:gd name="connsiteY1" fmla="*/ 7752 h 1224268"/>
                  <a:gd name="connsiteX2" fmla="*/ 3644475 w 3728903"/>
                  <a:gd name="connsiteY2" fmla="*/ 278957 h 1224268"/>
                  <a:gd name="connsiteX3" fmla="*/ 3420380 w 3728903"/>
                  <a:gd name="connsiteY3" fmla="*/ 592817 h 1224268"/>
                  <a:gd name="connsiteX4" fmla="*/ 2949150 w 3728903"/>
                  <a:gd name="connsiteY4" fmla="*/ 898082 h 1224268"/>
                  <a:gd name="connsiteX5" fmla="*/ 3006300 w 3728903"/>
                  <a:gd name="connsiteY5" fmla="*/ 1155257 h 1224268"/>
                  <a:gd name="connsiteX6" fmla="*/ 1710190 w 3728903"/>
                  <a:gd name="connsiteY6" fmla="*/ 1177882 h 1224268"/>
                  <a:gd name="connsiteX7" fmla="*/ 0 w 3728903"/>
                  <a:gd name="connsiteY7" fmla="*/ 592817 h 1224268"/>
                  <a:gd name="connsiteX0" fmla="*/ 13230 w 3742133"/>
                  <a:gd name="connsiteY0" fmla="*/ 592817 h 1200501"/>
                  <a:gd name="connsiteX1" fmla="*/ 1723420 w 3742133"/>
                  <a:gd name="connsiteY1" fmla="*/ 7752 h 1200501"/>
                  <a:gd name="connsiteX2" fmla="*/ 3657705 w 3742133"/>
                  <a:gd name="connsiteY2" fmla="*/ 278957 h 1200501"/>
                  <a:gd name="connsiteX3" fmla="*/ 3433610 w 3742133"/>
                  <a:gd name="connsiteY3" fmla="*/ 592817 h 1200501"/>
                  <a:gd name="connsiteX4" fmla="*/ 2962380 w 3742133"/>
                  <a:gd name="connsiteY4" fmla="*/ 898082 h 1200501"/>
                  <a:gd name="connsiteX5" fmla="*/ 3019530 w 3742133"/>
                  <a:gd name="connsiteY5" fmla="*/ 1155257 h 1200501"/>
                  <a:gd name="connsiteX6" fmla="*/ 1723420 w 3742133"/>
                  <a:gd name="connsiteY6" fmla="*/ 1177882 h 1200501"/>
                  <a:gd name="connsiteX7" fmla="*/ 971655 w 3742133"/>
                  <a:gd name="connsiteY7" fmla="*/ 917132 h 1200501"/>
                  <a:gd name="connsiteX8" fmla="*/ 13230 w 3742133"/>
                  <a:gd name="connsiteY8" fmla="*/ 592817 h 1200501"/>
                  <a:gd name="connsiteX0" fmla="*/ 50971 w 3779874"/>
                  <a:gd name="connsiteY0" fmla="*/ 587935 h 1195619"/>
                  <a:gd name="connsiteX1" fmla="*/ 304546 w 3779874"/>
                  <a:gd name="connsiteY1" fmla="*/ 159776 h 1195619"/>
                  <a:gd name="connsiteX2" fmla="*/ 1761161 w 3779874"/>
                  <a:gd name="connsiteY2" fmla="*/ 2870 h 1195619"/>
                  <a:gd name="connsiteX3" fmla="*/ 3695446 w 3779874"/>
                  <a:gd name="connsiteY3" fmla="*/ 274075 h 1195619"/>
                  <a:gd name="connsiteX4" fmla="*/ 3471351 w 3779874"/>
                  <a:gd name="connsiteY4" fmla="*/ 587935 h 1195619"/>
                  <a:gd name="connsiteX5" fmla="*/ 3000121 w 3779874"/>
                  <a:gd name="connsiteY5" fmla="*/ 893200 h 1195619"/>
                  <a:gd name="connsiteX6" fmla="*/ 3057271 w 3779874"/>
                  <a:gd name="connsiteY6" fmla="*/ 1150375 h 1195619"/>
                  <a:gd name="connsiteX7" fmla="*/ 1761161 w 3779874"/>
                  <a:gd name="connsiteY7" fmla="*/ 1173000 h 1195619"/>
                  <a:gd name="connsiteX8" fmla="*/ 1009396 w 3779874"/>
                  <a:gd name="connsiteY8" fmla="*/ 912250 h 1195619"/>
                  <a:gd name="connsiteX9" fmla="*/ 50971 w 3779874"/>
                  <a:gd name="connsiteY9" fmla="*/ 587935 h 1195619"/>
                  <a:gd name="connsiteX0" fmla="*/ 50971 w 3779874"/>
                  <a:gd name="connsiteY0" fmla="*/ 625229 h 1232913"/>
                  <a:gd name="connsiteX1" fmla="*/ 304546 w 3779874"/>
                  <a:gd name="connsiteY1" fmla="*/ 197070 h 1232913"/>
                  <a:gd name="connsiteX2" fmla="*/ 1837361 w 3779874"/>
                  <a:gd name="connsiteY2" fmla="*/ 2064 h 1232913"/>
                  <a:gd name="connsiteX3" fmla="*/ 3695446 w 3779874"/>
                  <a:gd name="connsiteY3" fmla="*/ 311369 h 1232913"/>
                  <a:gd name="connsiteX4" fmla="*/ 3471351 w 3779874"/>
                  <a:gd name="connsiteY4" fmla="*/ 625229 h 1232913"/>
                  <a:gd name="connsiteX5" fmla="*/ 3000121 w 3779874"/>
                  <a:gd name="connsiteY5" fmla="*/ 930494 h 1232913"/>
                  <a:gd name="connsiteX6" fmla="*/ 3057271 w 3779874"/>
                  <a:gd name="connsiteY6" fmla="*/ 1187669 h 1232913"/>
                  <a:gd name="connsiteX7" fmla="*/ 1761161 w 3779874"/>
                  <a:gd name="connsiteY7" fmla="*/ 1210294 h 1232913"/>
                  <a:gd name="connsiteX8" fmla="*/ 1009396 w 3779874"/>
                  <a:gd name="connsiteY8" fmla="*/ 949544 h 1232913"/>
                  <a:gd name="connsiteX9" fmla="*/ 50971 w 3779874"/>
                  <a:gd name="connsiteY9" fmla="*/ 625229 h 1232913"/>
                  <a:gd name="connsiteX0" fmla="*/ 50971 w 3779874"/>
                  <a:gd name="connsiteY0" fmla="*/ 625229 h 1232913"/>
                  <a:gd name="connsiteX1" fmla="*/ 304546 w 3779874"/>
                  <a:gd name="connsiteY1" fmla="*/ 197070 h 1232913"/>
                  <a:gd name="connsiteX2" fmla="*/ 1837361 w 3779874"/>
                  <a:gd name="connsiteY2" fmla="*/ 2064 h 1232913"/>
                  <a:gd name="connsiteX3" fmla="*/ 3695446 w 3779874"/>
                  <a:gd name="connsiteY3" fmla="*/ 311369 h 1232913"/>
                  <a:gd name="connsiteX4" fmla="*/ 3471351 w 3779874"/>
                  <a:gd name="connsiteY4" fmla="*/ 625229 h 1232913"/>
                  <a:gd name="connsiteX5" fmla="*/ 2752471 w 3779874"/>
                  <a:gd name="connsiteY5" fmla="*/ 854294 h 1232913"/>
                  <a:gd name="connsiteX6" fmla="*/ 3057271 w 3779874"/>
                  <a:gd name="connsiteY6" fmla="*/ 1187669 h 1232913"/>
                  <a:gd name="connsiteX7" fmla="*/ 1761161 w 3779874"/>
                  <a:gd name="connsiteY7" fmla="*/ 1210294 h 1232913"/>
                  <a:gd name="connsiteX8" fmla="*/ 1009396 w 3779874"/>
                  <a:gd name="connsiteY8" fmla="*/ 949544 h 1232913"/>
                  <a:gd name="connsiteX9" fmla="*/ 50971 w 3779874"/>
                  <a:gd name="connsiteY9" fmla="*/ 625229 h 1232913"/>
                  <a:gd name="connsiteX0" fmla="*/ 50971 w 3779874"/>
                  <a:gd name="connsiteY0" fmla="*/ 625229 h 1238828"/>
                  <a:gd name="connsiteX1" fmla="*/ 304546 w 3779874"/>
                  <a:gd name="connsiteY1" fmla="*/ 197070 h 1238828"/>
                  <a:gd name="connsiteX2" fmla="*/ 1837361 w 3779874"/>
                  <a:gd name="connsiteY2" fmla="*/ 2064 h 1238828"/>
                  <a:gd name="connsiteX3" fmla="*/ 3695446 w 3779874"/>
                  <a:gd name="connsiteY3" fmla="*/ 311369 h 1238828"/>
                  <a:gd name="connsiteX4" fmla="*/ 3471351 w 3779874"/>
                  <a:gd name="connsiteY4" fmla="*/ 625229 h 1238828"/>
                  <a:gd name="connsiteX5" fmla="*/ 2752471 w 3779874"/>
                  <a:gd name="connsiteY5" fmla="*/ 854294 h 1238828"/>
                  <a:gd name="connsiteX6" fmla="*/ 3057271 w 3779874"/>
                  <a:gd name="connsiteY6" fmla="*/ 1187669 h 1238828"/>
                  <a:gd name="connsiteX7" fmla="*/ 1761161 w 3779874"/>
                  <a:gd name="connsiteY7" fmla="*/ 1210294 h 1238828"/>
                  <a:gd name="connsiteX8" fmla="*/ 1009396 w 3779874"/>
                  <a:gd name="connsiteY8" fmla="*/ 949544 h 1238828"/>
                  <a:gd name="connsiteX9" fmla="*/ 50971 w 3779874"/>
                  <a:gd name="connsiteY9" fmla="*/ 625229 h 1238828"/>
                  <a:gd name="connsiteX0" fmla="*/ 50971 w 3779874"/>
                  <a:gd name="connsiteY0" fmla="*/ 625229 h 1238828"/>
                  <a:gd name="connsiteX1" fmla="*/ 304546 w 3779874"/>
                  <a:gd name="connsiteY1" fmla="*/ 197070 h 1238828"/>
                  <a:gd name="connsiteX2" fmla="*/ 1837361 w 3779874"/>
                  <a:gd name="connsiteY2" fmla="*/ 2064 h 1238828"/>
                  <a:gd name="connsiteX3" fmla="*/ 3695446 w 3779874"/>
                  <a:gd name="connsiteY3" fmla="*/ 311369 h 1238828"/>
                  <a:gd name="connsiteX4" fmla="*/ 3471351 w 3779874"/>
                  <a:gd name="connsiteY4" fmla="*/ 625229 h 1238828"/>
                  <a:gd name="connsiteX5" fmla="*/ 2752471 w 3779874"/>
                  <a:gd name="connsiteY5" fmla="*/ 854294 h 1238828"/>
                  <a:gd name="connsiteX6" fmla="*/ 3057271 w 3779874"/>
                  <a:gd name="connsiteY6" fmla="*/ 1187669 h 1238828"/>
                  <a:gd name="connsiteX7" fmla="*/ 1761161 w 3779874"/>
                  <a:gd name="connsiteY7" fmla="*/ 1210294 h 1238828"/>
                  <a:gd name="connsiteX8" fmla="*/ 1009396 w 3779874"/>
                  <a:gd name="connsiteY8" fmla="*/ 949544 h 1238828"/>
                  <a:gd name="connsiteX9" fmla="*/ 50971 w 3779874"/>
                  <a:gd name="connsiteY9" fmla="*/ 625229 h 1238828"/>
                  <a:gd name="connsiteX0" fmla="*/ 50971 w 3779874"/>
                  <a:gd name="connsiteY0" fmla="*/ 625229 h 1238828"/>
                  <a:gd name="connsiteX1" fmla="*/ 304546 w 3779874"/>
                  <a:gd name="connsiteY1" fmla="*/ 197070 h 1238828"/>
                  <a:gd name="connsiteX2" fmla="*/ 1837361 w 3779874"/>
                  <a:gd name="connsiteY2" fmla="*/ 2064 h 1238828"/>
                  <a:gd name="connsiteX3" fmla="*/ 3695446 w 3779874"/>
                  <a:gd name="connsiteY3" fmla="*/ 311369 h 1238828"/>
                  <a:gd name="connsiteX4" fmla="*/ 3471351 w 3779874"/>
                  <a:gd name="connsiteY4" fmla="*/ 625229 h 1238828"/>
                  <a:gd name="connsiteX5" fmla="*/ 2752471 w 3779874"/>
                  <a:gd name="connsiteY5" fmla="*/ 854294 h 1238828"/>
                  <a:gd name="connsiteX6" fmla="*/ 3057271 w 3779874"/>
                  <a:gd name="connsiteY6" fmla="*/ 1187669 h 1238828"/>
                  <a:gd name="connsiteX7" fmla="*/ 1761161 w 3779874"/>
                  <a:gd name="connsiteY7" fmla="*/ 1210294 h 1238828"/>
                  <a:gd name="connsiteX8" fmla="*/ 1009396 w 3779874"/>
                  <a:gd name="connsiteY8" fmla="*/ 949544 h 1238828"/>
                  <a:gd name="connsiteX9" fmla="*/ 50971 w 3779874"/>
                  <a:gd name="connsiteY9" fmla="*/ 625229 h 1238828"/>
                  <a:gd name="connsiteX0" fmla="*/ 50971 w 3779874"/>
                  <a:gd name="connsiteY0" fmla="*/ 623329 h 1236928"/>
                  <a:gd name="connsiteX1" fmla="*/ 304546 w 3779874"/>
                  <a:gd name="connsiteY1" fmla="*/ 271370 h 1236928"/>
                  <a:gd name="connsiteX2" fmla="*/ 1837361 w 3779874"/>
                  <a:gd name="connsiteY2" fmla="*/ 164 h 1236928"/>
                  <a:gd name="connsiteX3" fmla="*/ 3695446 w 3779874"/>
                  <a:gd name="connsiteY3" fmla="*/ 309469 h 1236928"/>
                  <a:gd name="connsiteX4" fmla="*/ 3471351 w 3779874"/>
                  <a:gd name="connsiteY4" fmla="*/ 623329 h 1236928"/>
                  <a:gd name="connsiteX5" fmla="*/ 2752471 w 3779874"/>
                  <a:gd name="connsiteY5" fmla="*/ 852394 h 1236928"/>
                  <a:gd name="connsiteX6" fmla="*/ 3057271 w 3779874"/>
                  <a:gd name="connsiteY6" fmla="*/ 1185769 h 1236928"/>
                  <a:gd name="connsiteX7" fmla="*/ 1761161 w 3779874"/>
                  <a:gd name="connsiteY7" fmla="*/ 1208394 h 1236928"/>
                  <a:gd name="connsiteX8" fmla="*/ 1009396 w 3779874"/>
                  <a:gd name="connsiteY8" fmla="*/ 947644 h 1236928"/>
                  <a:gd name="connsiteX9" fmla="*/ 50971 w 3779874"/>
                  <a:gd name="connsiteY9" fmla="*/ 623329 h 1236928"/>
                  <a:gd name="connsiteX0" fmla="*/ 50971 w 3779874"/>
                  <a:gd name="connsiteY0" fmla="*/ 528251 h 1141850"/>
                  <a:gd name="connsiteX1" fmla="*/ 304546 w 3779874"/>
                  <a:gd name="connsiteY1" fmla="*/ 176292 h 1141850"/>
                  <a:gd name="connsiteX2" fmla="*/ 1875461 w 3779874"/>
                  <a:gd name="connsiteY2" fmla="*/ 336 h 1141850"/>
                  <a:gd name="connsiteX3" fmla="*/ 3695446 w 3779874"/>
                  <a:gd name="connsiteY3" fmla="*/ 214391 h 1141850"/>
                  <a:gd name="connsiteX4" fmla="*/ 3471351 w 3779874"/>
                  <a:gd name="connsiteY4" fmla="*/ 528251 h 1141850"/>
                  <a:gd name="connsiteX5" fmla="*/ 2752471 w 3779874"/>
                  <a:gd name="connsiteY5" fmla="*/ 757316 h 1141850"/>
                  <a:gd name="connsiteX6" fmla="*/ 3057271 w 3779874"/>
                  <a:gd name="connsiteY6" fmla="*/ 1090691 h 1141850"/>
                  <a:gd name="connsiteX7" fmla="*/ 1761161 w 3779874"/>
                  <a:gd name="connsiteY7" fmla="*/ 1113316 h 1141850"/>
                  <a:gd name="connsiteX8" fmla="*/ 1009396 w 3779874"/>
                  <a:gd name="connsiteY8" fmla="*/ 852566 h 1141850"/>
                  <a:gd name="connsiteX9" fmla="*/ 50971 w 3779874"/>
                  <a:gd name="connsiteY9" fmla="*/ 528251 h 114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79874" h="1141850">
                    <a:moveTo>
                      <a:pt x="50971" y="528251"/>
                    </a:moveTo>
                    <a:cubicBezTo>
                      <a:pt x="-66504" y="415539"/>
                      <a:pt x="19514" y="273803"/>
                      <a:pt x="304546" y="176292"/>
                    </a:cubicBezTo>
                    <a:cubicBezTo>
                      <a:pt x="589578" y="78781"/>
                      <a:pt x="1310311" y="-6014"/>
                      <a:pt x="1875461" y="336"/>
                    </a:cubicBezTo>
                    <a:cubicBezTo>
                      <a:pt x="2440611" y="6686"/>
                      <a:pt x="3410414" y="116880"/>
                      <a:pt x="3695446" y="214391"/>
                    </a:cubicBezTo>
                    <a:cubicBezTo>
                      <a:pt x="3980478" y="311902"/>
                      <a:pt x="3450714" y="421889"/>
                      <a:pt x="3471351" y="528251"/>
                    </a:cubicBezTo>
                    <a:cubicBezTo>
                      <a:pt x="3777738" y="777488"/>
                      <a:pt x="2821484" y="663576"/>
                      <a:pt x="2752471" y="757316"/>
                    </a:cubicBezTo>
                    <a:cubicBezTo>
                      <a:pt x="2683458" y="851056"/>
                      <a:pt x="3505064" y="967858"/>
                      <a:pt x="3057271" y="1090691"/>
                    </a:cubicBezTo>
                    <a:cubicBezTo>
                      <a:pt x="2657103" y="1156374"/>
                      <a:pt x="2102473" y="1153003"/>
                      <a:pt x="1761161" y="1113316"/>
                    </a:cubicBezTo>
                    <a:cubicBezTo>
                      <a:pt x="1419849" y="1073629"/>
                      <a:pt x="1294428" y="950077"/>
                      <a:pt x="1009396" y="852566"/>
                    </a:cubicBezTo>
                    <a:cubicBezTo>
                      <a:pt x="724364" y="755055"/>
                      <a:pt x="168446" y="640963"/>
                      <a:pt x="50971" y="528251"/>
                    </a:cubicBezTo>
                    <a:close/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 bwMode="auto">
              <a:xfrm>
                <a:off x="5201470" y="2201554"/>
                <a:ext cx="194444" cy="12968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3"/>
              <p:cNvSpPr/>
              <p:nvPr/>
            </p:nvSpPr>
            <p:spPr bwMode="auto">
              <a:xfrm rot="193635">
                <a:off x="5448057" y="2228850"/>
                <a:ext cx="818601" cy="147552"/>
              </a:xfrm>
              <a:custGeom>
                <a:avLst/>
                <a:gdLst>
                  <a:gd name="connsiteX0" fmla="*/ 0 w 765085"/>
                  <a:gd name="connsiteY0" fmla="*/ 64921 h 129841"/>
                  <a:gd name="connsiteX1" fmla="*/ 64921 w 765085"/>
                  <a:gd name="connsiteY1" fmla="*/ 0 h 129841"/>
                  <a:gd name="connsiteX2" fmla="*/ 700165 w 765085"/>
                  <a:gd name="connsiteY2" fmla="*/ 0 h 129841"/>
                  <a:gd name="connsiteX3" fmla="*/ 765086 w 765085"/>
                  <a:gd name="connsiteY3" fmla="*/ 64921 h 129841"/>
                  <a:gd name="connsiteX4" fmla="*/ 765085 w 765085"/>
                  <a:gd name="connsiteY4" fmla="*/ 64921 h 129841"/>
                  <a:gd name="connsiteX5" fmla="*/ 700164 w 765085"/>
                  <a:gd name="connsiteY5" fmla="*/ 129842 h 129841"/>
                  <a:gd name="connsiteX6" fmla="*/ 64921 w 765085"/>
                  <a:gd name="connsiteY6" fmla="*/ 129841 h 129841"/>
                  <a:gd name="connsiteX7" fmla="*/ 0 w 765085"/>
                  <a:gd name="connsiteY7" fmla="*/ 64920 h 129841"/>
                  <a:gd name="connsiteX8" fmla="*/ 0 w 765085"/>
                  <a:gd name="connsiteY8" fmla="*/ 64921 h 129841"/>
                  <a:gd name="connsiteX0" fmla="*/ 0 w 765086"/>
                  <a:gd name="connsiteY0" fmla="*/ 64921 h 153654"/>
                  <a:gd name="connsiteX1" fmla="*/ 64921 w 765086"/>
                  <a:gd name="connsiteY1" fmla="*/ 0 h 153654"/>
                  <a:gd name="connsiteX2" fmla="*/ 700165 w 765086"/>
                  <a:gd name="connsiteY2" fmla="*/ 0 h 153654"/>
                  <a:gd name="connsiteX3" fmla="*/ 765086 w 765086"/>
                  <a:gd name="connsiteY3" fmla="*/ 64921 h 153654"/>
                  <a:gd name="connsiteX4" fmla="*/ 765085 w 765086"/>
                  <a:gd name="connsiteY4" fmla="*/ 64921 h 153654"/>
                  <a:gd name="connsiteX5" fmla="*/ 704927 w 765086"/>
                  <a:gd name="connsiteY5" fmla="*/ 153654 h 153654"/>
                  <a:gd name="connsiteX6" fmla="*/ 64921 w 765086"/>
                  <a:gd name="connsiteY6" fmla="*/ 129841 h 153654"/>
                  <a:gd name="connsiteX7" fmla="*/ 0 w 765086"/>
                  <a:gd name="connsiteY7" fmla="*/ 64920 h 153654"/>
                  <a:gd name="connsiteX8" fmla="*/ 0 w 765086"/>
                  <a:gd name="connsiteY8" fmla="*/ 64921 h 153654"/>
                  <a:gd name="connsiteX0" fmla="*/ 0 w 765086"/>
                  <a:gd name="connsiteY0" fmla="*/ 64921 h 153654"/>
                  <a:gd name="connsiteX1" fmla="*/ 64921 w 765086"/>
                  <a:gd name="connsiteY1" fmla="*/ 0 h 153654"/>
                  <a:gd name="connsiteX2" fmla="*/ 702547 w 765086"/>
                  <a:gd name="connsiteY2" fmla="*/ 26193 h 153654"/>
                  <a:gd name="connsiteX3" fmla="*/ 765086 w 765086"/>
                  <a:gd name="connsiteY3" fmla="*/ 64921 h 153654"/>
                  <a:gd name="connsiteX4" fmla="*/ 765085 w 765086"/>
                  <a:gd name="connsiteY4" fmla="*/ 64921 h 153654"/>
                  <a:gd name="connsiteX5" fmla="*/ 704927 w 765086"/>
                  <a:gd name="connsiteY5" fmla="*/ 153654 h 153654"/>
                  <a:gd name="connsiteX6" fmla="*/ 64921 w 765086"/>
                  <a:gd name="connsiteY6" fmla="*/ 129841 h 153654"/>
                  <a:gd name="connsiteX7" fmla="*/ 0 w 765086"/>
                  <a:gd name="connsiteY7" fmla="*/ 64920 h 153654"/>
                  <a:gd name="connsiteX8" fmla="*/ 0 w 765086"/>
                  <a:gd name="connsiteY8" fmla="*/ 64921 h 153654"/>
                  <a:gd name="connsiteX0" fmla="*/ 0 w 765086"/>
                  <a:gd name="connsiteY0" fmla="*/ 65979 h 154712"/>
                  <a:gd name="connsiteX1" fmla="*/ 64921 w 765086"/>
                  <a:gd name="connsiteY1" fmla="*/ 1058 h 154712"/>
                  <a:gd name="connsiteX2" fmla="*/ 393150 w 765086"/>
                  <a:gd name="connsiteY2" fmla="*/ 1755 h 154712"/>
                  <a:gd name="connsiteX3" fmla="*/ 702547 w 765086"/>
                  <a:gd name="connsiteY3" fmla="*/ 27251 h 154712"/>
                  <a:gd name="connsiteX4" fmla="*/ 765086 w 765086"/>
                  <a:gd name="connsiteY4" fmla="*/ 65979 h 154712"/>
                  <a:gd name="connsiteX5" fmla="*/ 765085 w 765086"/>
                  <a:gd name="connsiteY5" fmla="*/ 65979 h 154712"/>
                  <a:gd name="connsiteX6" fmla="*/ 704927 w 765086"/>
                  <a:gd name="connsiteY6" fmla="*/ 154712 h 154712"/>
                  <a:gd name="connsiteX7" fmla="*/ 64921 w 765086"/>
                  <a:gd name="connsiteY7" fmla="*/ 130899 h 154712"/>
                  <a:gd name="connsiteX8" fmla="*/ 0 w 765086"/>
                  <a:gd name="connsiteY8" fmla="*/ 65978 h 154712"/>
                  <a:gd name="connsiteX9" fmla="*/ 0 w 765086"/>
                  <a:gd name="connsiteY9" fmla="*/ 65979 h 154712"/>
                  <a:gd name="connsiteX0" fmla="*/ 0 w 765086"/>
                  <a:gd name="connsiteY0" fmla="*/ 70046 h 158779"/>
                  <a:gd name="connsiteX1" fmla="*/ 64921 w 765086"/>
                  <a:gd name="connsiteY1" fmla="*/ 5125 h 158779"/>
                  <a:gd name="connsiteX2" fmla="*/ 393150 w 765086"/>
                  <a:gd name="connsiteY2" fmla="*/ 5822 h 158779"/>
                  <a:gd name="connsiteX3" fmla="*/ 702547 w 765086"/>
                  <a:gd name="connsiteY3" fmla="*/ 31318 h 158779"/>
                  <a:gd name="connsiteX4" fmla="*/ 765086 w 765086"/>
                  <a:gd name="connsiteY4" fmla="*/ 70046 h 158779"/>
                  <a:gd name="connsiteX5" fmla="*/ 765085 w 765086"/>
                  <a:gd name="connsiteY5" fmla="*/ 70046 h 158779"/>
                  <a:gd name="connsiteX6" fmla="*/ 704927 w 765086"/>
                  <a:gd name="connsiteY6" fmla="*/ 158779 h 158779"/>
                  <a:gd name="connsiteX7" fmla="*/ 64921 w 765086"/>
                  <a:gd name="connsiteY7" fmla="*/ 134966 h 158779"/>
                  <a:gd name="connsiteX8" fmla="*/ 0 w 765086"/>
                  <a:gd name="connsiteY8" fmla="*/ 70045 h 158779"/>
                  <a:gd name="connsiteX9" fmla="*/ 0 w 765086"/>
                  <a:gd name="connsiteY9" fmla="*/ 70046 h 158779"/>
                  <a:gd name="connsiteX0" fmla="*/ 0 w 765086"/>
                  <a:gd name="connsiteY0" fmla="*/ 74427 h 163160"/>
                  <a:gd name="connsiteX1" fmla="*/ 64921 w 765086"/>
                  <a:gd name="connsiteY1" fmla="*/ 9506 h 163160"/>
                  <a:gd name="connsiteX2" fmla="*/ 393150 w 765086"/>
                  <a:gd name="connsiteY2" fmla="*/ 10203 h 163160"/>
                  <a:gd name="connsiteX3" fmla="*/ 702547 w 765086"/>
                  <a:gd name="connsiteY3" fmla="*/ 35699 h 163160"/>
                  <a:gd name="connsiteX4" fmla="*/ 765086 w 765086"/>
                  <a:gd name="connsiteY4" fmla="*/ 74427 h 163160"/>
                  <a:gd name="connsiteX5" fmla="*/ 765085 w 765086"/>
                  <a:gd name="connsiteY5" fmla="*/ 74427 h 163160"/>
                  <a:gd name="connsiteX6" fmla="*/ 704927 w 765086"/>
                  <a:gd name="connsiteY6" fmla="*/ 163160 h 163160"/>
                  <a:gd name="connsiteX7" fmla="*/ 64921 w 765086"/>
                  <a:gd name="connsiteY7" fmla="*/ 139347 h 163160"/>
                  <a:gd name="connsiteX8" fmla="*/ 0 w 765086"/>
                  <a:gd name="connsiteY8" fmla="*/ 74426 h 163160"/>
                  <a:gd name="connsiteX9" fmla="*/ 0 w 765086"/>
                  <a:gd name="connsiteY9" fmla="*/ 74427 h 163160"/>
                  <a:gd name="connsiteX0" fmla="*/ 0 w 765086"/>
                  <a:gd name="connsiteY0" fmla="*/ 74427 h 163160"/>
                  <a:gd name="connsiteX1" fmla="*/ 64921 w 765086"/>
                  <a:gd name="connsiteY1" fmla="*/ 9506 h 163160"/>
                  <a:gd name="connsiteX2" fmla="*/ 393150 w 765086"/>
                  <a:gd name="connsiteY2" fmla="*/ 10203 h 163160"/>
                  <a:gd name="connsiteX3" fmla="*/ 702547 w 765086"/>
                  <a:gd name="connsiteY3" fmla="*/ 35699 h 163160"/>
                  <a:gd name="connsiteX4" fmla="*/ 765086 w 765086"/>
                  <a:gd name="connsiteY4" fmla="*/ 74427 h 163160"/>
                  <a:gd name="connsiteX5" fmla="*/ 765085 w 765086"/>
                  <a:gd name="connsiteY5" fmla="*/ 74427 h 163160"/>
                  <a:gd name="connsiteX6" fmla="*/ 704927 w 765086"/>
                  <a:gd name="connsiteY6" fmla="*/ 163160 h 163160"/>
                  <a:gd name="connsiteX7" fmla="*/ 64921 w 765086"/>
                  <a:gd name="connsiteY7" fmla="*/ 139347 h 163160"/>
                  <a:gd name="connsiteX8" fmla="*/ 0 w 765086"/>
                  <a:gd name="connsiteY8" fmla="*/ 74426 h 163160"/>
                  <a:gd name="connsiteX9" fmla="*/ 0 w 765086"/>
                  <a:gd name="connsiteY9" fmla="*/ 74427 h 163160"/>
                  <a:gd name="connsiteX0" fmla="*/ 0 w 776992"/>
                  <a:gd name="connsiteY0" fmla="*/ 74427 h 163160"/>
                  <a:gd name="connsiteX1" fmla="*/ 64921 w 776992"/>
                  <a:gd name="connsiteY1" fmla="*/ 9506 h 163160"/>
                  <a:gd name="connsiteX2" fmla="*/ 393150 w 776992"/>
                  <a:gd name="connsiteY2" fmla="*/ 10203 h 163160"/>
                  <a:gd name="connsiteX3" fmla="*/ 702547 w 776992"/>
                  <a:gd name="connsiteY3" fmla="*/ 35699 h 163160"/>
                  <a:gd name="connsiteX4" fmla="*/ 765086 w 776992"/>
                  <a:gd name="connsiteY4" fmla="*/ 74427 h 163160"/>
                  <a:gd name="connsiteX5" fmla="*/ 776992 w 776992"/>
                  <a:gd name="connsiteY5" fmla="*/ 98240 h 163160"/>
                  <a:gd name="connsiteX6" fmla="*/ 704927 w 776992"/>
                  <a:gd name="connsiteY6" fmla="*/ 163160 h 163160"/>
                  <a:gd name="connsiteX7" fmla="*/ 64921 w 776992"/>
                  <a:gd name="connsiteY7" fmla="*/ 139347 h 163160"/>
                  <a:gd name="connsiteX8" fmla="*/ 0 w 776992"/>
                  <a:gd name="connsiteY8" fmla="*/ 74426 h 163160"/>
                  <a:gd name="connsiteX9" fmla="*/ 0 w 776992"/>
                  <a:gd name="connsiteY9" fmla="*/ 74427 h 163160"/>
                  <a:gd name="connsiteX0" fmla="*/ 0 w 765086"/>
                  <a:gd name="connsiteY0" fmla="*/ 74427 h 163160"/>
                  <a:gd name="connsiteX1" fmla="*/ 64921 w 765086"/>
                  <a:gd name="connsiteY1" fmla="*/ 9506 h 163160"/>
                  <a:gd name="connsiteX2" fmla="*/ 393150 w 765086"/>
                  <a:gd name="connsiteY2" fmla="*/ 10203 h 163160"/>
                  <a:gd name="connsiteX3" fmla="*/ 702547 w 765086"/>
                  <a:gd name="connsiteY3" fmla="*/ 35699 h 163160"/>
                  <a:gd name="connsiteX4" fmla="*/ 765086 w 765086"/>
                  <a:gd name="connsiteY4" fmla="*/ 74427 h 163160"/>
                  <a:gd name="connsiteX5" fmla="*/ 704927 w 765086"/>
                  <a:gd name="connsiteY5" fmla="*/ 163160 h 163160"/>
                  <a:gd name="connsiteX6" fmla="*/ 64921 w 765086"/>
                  <a:gd name="connsiteY6" fmla="*/ 139347 h 163160"/>
                  <a:gd name="connsiteX7" fmla="*/ 0 w 765086"/>
                  <a:gd name="connsiteY7" fmla="*/ 74426 h 163160"/>
                  <a:gd name="connsiteX8" fmla="*/ 0 w 765086"/>
                  <a:gd name="connsiteY8" fmla="*/ 74427 h 163160"/>
                  <a:gd name="connsiteX0" fmla="*/ 0 w 810330"/>
                  <a:gd name="connsiteY0" fmla="*/ 74427 h 163160"/>
                  <a:gd name="connsiteX1" fmla="*/ 64921 w 810330"/>
                  <a:gd name="connsiteY1" fmla="*/ 9506 h 163160"/>
                  <a:gd name="connsiteX2" fmla="*/ 393150 w 810330"/>
                  <a:gd name="connsiteY2" fmla="*/ 10203 h 163160"/>
                  <a:gd name="connsiteX3" fmla="*/ 702547 w 810330"/>
                  <a:gd name="connsiteY3" fmla="*/ 35699 h 163160"/>
                  <a:gd name="connsiteX4" fmla="*/ 810330 w 810330"/>
                  <a:gd name="connsiteY4" fmla="*/ 122052 h 163160"/>
                  <a:gd name="connsiteX5" fmla="*/ 704927 w 810330"/>
                  <a:gd name="connsiteY5" fmla="*/ 163160 h 163160"/>
                  <a:gd name="connsiteX6" fmla="*/ 64921 w 810330"/>
                  <a:gd name="connsiteY6" fmla="*/ 139347 h 163160"/>
                  <a:gd name="connsiteX7" fmla="*/ 0 w 810330"/>
                  <a:gd name="connsiteY7" fmla="*/ 74426 h 163160"/>
                  <a:gd name="connsiteX8" fmla="*/ 0 w 810330"/>
                  <a:gd name="connsiteY8" fmla="*/ 74427 h 163160"/>
                  <a:gd name="connsiteX0" fmla="*/ 0 w 810330"/>
                  <a:gd name="connsiteY0" fmla="*/ 74427 h 163160"/>
                  <a:gd name="connsiteX1" fmla="*/ 64921 w 810330"/>
                  <a:gd name="connsiteY1" fmla="*/ 9506 h 163160"/>
                  <a:gd name="connsiteX2" fmla="*/ 393150 w 810330"/>
                  <a:gd name="connsiteY2" fmla="*/ 10203 h 163160"/>
                  <a:gd name="connsiteX3" fmla="*/ 702547 w 810330"/>
                  <a:gd name="connsiteY3" fmla="*/ 35699 h 163160"/>
                  <a:gd name="connsiteX4" fmla="*/ 810330 w 810330"/>
                  <a:gd name="connsiteY4" fmla="*/ 122052 h 163160"/>
                  <a:gd name="connsiteX5" fmla="*/ 704927 w 810330"/>
                  <a:gd name="connsiteY5" fmla="*/ 163160 h 163160"/>
                  <a:gd name="connsiteX6" fmla="*/ 64921 w 810330"/>
                  <a:gd name="connsiteY6" fmla="*/ 139347 h 163160"/>
                  <a:gd name="connsiteX7" fmla="*/ 0 w 810330"/>
                  <a:gd name="connsiteY7" fmla="*/ 74426 h 163160"/>
                  <a:gd name="connsiteX8" fmla="*/ 0 w 810330"/>
                  <a:gd name="connsiteY8" fmla="*/ 74427 h 163160"/>
                  <a:gd name="connsiteX0" fmla="*/ 0 w 810330"/>
                  <a:gd name="connsiteY0" fmla="*/ 74427 h 163160"/>
                  <a:gd name="connsiteX1" fmla="*/ 64921 w 810330"/>
                  <a:gd name="connsiteY1" fmla="*/ 9506 h 163160"/>
                  <a:gd name="connsiteX2" fmla="*/ 393150 w 810330"/>
                  <a:gd name="connsiteY2" fmla="*/ 10203 h 163160"/>
                  <a:gd name="connsiteX3" fmla="*/ 702547 w 810330"/>
                  <a:gd name="connsiteY3" fmla="*/ 35699 h 163160"/>
                  <a:gd name="connsiteX4" fmla="*/ 810330 w 810330"/>
                  <a:gd name="connsiteY4" fmla="*/ 122052 h 163160"/>
                  <a:gd name="connsiteX5" fmla="*/ 704927 w 810330"/>
                  <a:gd name="connsiteY5" fmla="*/ 163160 h 163160"/>
                  <a:gd name="connsiteX6" fmla="*/ 64921 w 810330"/>
                  <a:gd name="connsiteY6" fmla="*/ 139347 h 163160"/>
                  <a:gd name="connsiteX7" fmla="*/ 0 w 810330"/>
                  <a:gd name="connsiteY7" fmla="*/ 74426 h 163160"/>
                  <a:gd name="connsiteX8" fmla="*/ 0 w 810330"/>
                  <a:gd name="connsiteY8" fmla="*/ 74427 h 163160"/>
                  <a:gd name="connsiteX0" fmla="*/ 0 w 810330"/>
                  <a:gd name="connsiteY0" fmla="*/ 74427 h 164805"/>
                  <a:gd name="connsiteX1" fmla="*/ 64921 w 810330"/>
                  <a:gd name="connsiteY1" fmla="*/ 9506 h 164805"/>
                  <a:gd name="connsiteX2" fmla="*/ 393150 w 810330"/>
                  <a:gd name="connsiteY2" fmla="*/ 10203 h 164805"/>
                  <a:gd name="connsiteX3" fmla="*/ 702547 w 810330"/>
                  <a:gd name="connsiteY3" fmla="*/ 35699 h 164805"/>
                  <a:gd name="connsiteX4" fmla="*/ 810330 w 810330"/>
                  <a:gd name="connsiteY4" fmla="*/ 122052 h 164805"/>
                  <a:gd name="connsiteX5" fmla="*/ 704927 w 810330"/>
                  <a:gd name="connsiteY5" fmla="*/ 163160 h 164805"/>
                  <a:gd name="connsiteX6" fmla="*/ 64921 w 810330"/>
                  <a:gd name="connsiteY6" fmla="*/ 139347 h 164805"/>
                  <a:gd name="connsiteX7" fmla="*/ 0 w 810330"/>
                  <a:gd name="connsiteY7" fmla="*/ 74426 h 164805"/>
                  <a:gd name="connsiteX8" fmla="*/ 0 w 810330"/>
                  <a:gd name="connsiteY8" fmla="*/ 74427 h 164805"/>
                  <a:gd name="connsiteX0" fmla="*/ 0 w 810330"/>
                  <a:gd name="connsiteY0" fmla="*/ 74427 h 164805"/>
                  <a:gd name="connsiteX1" fmla="*/ 64921 w 810330"/>
                  <a:gd name="connsiteY1" fmla="*/ 9506 h 164805"/>
                  <a:gd name="connsiteX2" fmla="*/ 393150 w 810330"/>
                  <a:gd name="connsiteY2" fmla="*/ 10203 h 164805"/>
                  <a:gd name="connsiteX3" fmla="*/ 702547 w 810330"/>
                  <a:gd name="connsiteY3" fmla="*/ 35699 h 164805"/>
                  <a:gd name="connsiteX4" fmla="*/ 810330 w 810330"/>
                  <a:gd name="connsiteY4" fmla="*/ 122052 h 164805"/>
                  <a:gd name="connsiteX5" fmla="*/ 704927 w 810330"/>
                  <a:gd name="connsiteY5" fmla="*/ 163160 h 164805"/>
                  <a:gd name="connsiteX6" fmla="*/ 393150 w 810330"/>
                  <a:gd name="connsiteY6" fmla="*/ 124504 h 164805"/>
                  <a:gd name="connsiteX7" fmla="*/ 64921 w 810330"/>
                  <a:gd name="connsiteY7" fmla="*/ 139347 h 164805"/>
                  <a:gd name="connsiteX8" fmla="*/ 0 w 810330"/>
                  <a:gd name="connsiteY8" fmla="*/ 74426 h 164805"/>
                  <a:gd name="connsiteX9" fmla="*/ 0 w 810330"/>
                  <a:gd name="connsiteY9" fmla="*/ 74427 h 164805"/>
                  <a:gd name="connsiteX0" fmla="*/ 0 w 810330"/>
                  <a:gd name="connsiteY0" fmla="*/ 74427 h 164805"/>
                  <a:gd name="connsiteX1" fmla="*/ 64921 w 810330"/>
                  <a:gd name="connsiteY1" fmla="*/ 9506 h 164805"/>
                  <a:gd name="connsiteX2" fmla="*/ 393150 w 810330"/>
                  <a:gd name="connsiteY2" fmla="*/ 10203 h 164805"/>
                  <a:gd name="connsiteX3" fmla="*/ 702547 w 810330"/>
                  <a:gd name="connsiteY3" fmla="*/ 35699 h 164805"/>
                  <a:gd name="connsiteX4" fmla="*/ 810330 w 810330"/>
                  <a:gd name="connsiteY4" fmla="*/ 122052 h 164805"/>
                  <a:gd name="connsiteX5" fmla="*/ 704927 w 810330"/>
                  <a:gd name="connsiteY5" fmla="*/ 163160 h 164805"/>
                  <a:gd name="connsiteX6" fmla="*/ 393150 w 810330"/>
                  <a:gd name="connsiteY6" fmla="*/ 124504 h 164805"/>
                  <a:gd name="connsiteX7" fmla="*/ 64921 w 810330"/>
                  <a:gd name="connsiteY7" fmla="*/ 129822 h 164805"/>
                  <a:gd name="connsiteX8" fmla="*/ 0 w 810330"/>
                  <a:gd name="connsiteY8" fmla="*/ 74426 h 164805"/>
                  <a:gd name="connsiteX9" fmla="*/ 0 w 810330"/>
                  <a:gd name="connsiteY9" fmla="*/ 74427 h 164805"/>
                  <a:gd name="connsiteX0" fmla="*/ 0 w 810330"/>
                  <a:gd name="connsiteY0" fmla="*/ 74427 h 164805"/>
                  <a:gd name="connsiteX1" fmla="*/ 64921 w 810330"/>
                  <a:gd name="connsiteY1" fmla="*/ 9506 h 164805"/>
                  <a:gd name="connsiteX2" fmla="*/ 393150 w 810330"/>
                  <a:gd name="connsiteY2" fmla="*/ 10203 h 164805"/>
                  <a:gd name="connsiteX3" fmla="*/ 702547 w 810330"/>
                  <a:gd name="connsiteY3" fmla="*/ 35699 h 164805"/>
                  <a:gd name="connsiteX4" fmla="*/ 810330 w 810330"/>
                  <a:gd name="connsiteY4" fmla="*/ 122052 h 164805"/>
                  <a:gd name="connsiteX5" fmla="*/ 704927 w 810330"/>
                  <a:gd name="connsiteY5" fmla="*/ 163160 h 164805"/>
                  <a:gd name="connsiteX6" fmla="*/ 393150 w 810330"/>
                  <a:gd name="connsiteY6" fmla="*/ 124504 h 164805"/>
                  <a:gd name="connsiteX7" fmla="*/ 64921 w 810330"/>
                  <a:gd name="connsiteY7" fmla="*/ 129822 h 164805"/>
                  <a:gd name="connsiteX8" fmla="*/ 0 w 810330"/>
                  <a:gd name="connsiteY8" fmla="*/ 74426 h 164805"/>
                  <a:gd name="connsiteX9" fmla="*/ 0 w 810330"/>
                  <a:gd name="connsiteY9" fmla="*/ 74427 h 164805"/>
                  <a:gd name="connsiteX0" fmla="*/ 0 w 810330"/>
                  <a:gd name="connsiteY0" fmla="*/ 74427 h 164805"/>
                  <a:gd name="connsiteX1" fmla="*/ 64921 w 810330"/>
                  <a:gd name="connsiteY1" fmla="*/ 9506 h 164805"/>
                  <a:gd name="connsiteX2" fmla="*/ 393150 w 810330"/>
                  <a:gd name="connsiteY2" fmla="*/ 10203 h 164805"/>
                  <a:gd name="connsiteX3" fmla="*/ 702547 w 810330"/>
                  <a:gd name="connsiteY3" fmla="*/ 35699 h 164805"/>
                  <a:gd name="connsiteX4" fmla="*/ 810330 w 810330"/>
                  <a:gd name="connsiteY4" fmla="*/ 122052 h 164805"/>
                  <a:gd name="connsiteX5" fmla="*/ 704927 w 810330"/>
                  <a:gd name="connsiteY5" fmla="*/ 163160 h 164805"/>
                  <a:gd name="connsiteX6" fmla="*/ 393150 w 810330"/>
                  <a:gd name="connsiteY6" fmla="*/ 124504 h 164805"/>
                  <a:gd name="connsiteX7" fmla="*/ 64921 w 810330"/>
                  <a:gd name="connsiteY7" fmla="*/ 129822 h 164805"/>
                  <a:gd name="connsiteX8" fmla="*/ 0 w 810330"/>
                  <a:gd name="connsiteY8" fmla="*/ 74426 h 164805"/>
                  <a:gd name="connsiteX9" fmla="*/ 0 w 810330"/>
                  <a:gd name="connsiteY9" fmla="*/ 74427 h 164805"/>
                  <a:gd name="connsiteX0" fmla="*/ 0 w 810330"/>
                  <a:gd name="connsiteY0" fmla="*/ 74427 h 169038"/>
                  <a:gd name="connsiteX1" fmla="*/ 64921 w 810330"/>
                  <a:gd name="connsiteY1" fmla="*/ 9506 h 169038"/>
                  <a:gd name="connsiteX2" fmla="*/ 393150 w 810330"/>
                  <a:gd name="connsiteY2" fmla="*/ 10203 h 169038"/>
                  <a:gd name="connsiteX3" fmla="*/ 702547 w 810330"/>
                  <a:gd name="connsiteY3" fmla="*/ 35699 h 169038"/>
                  <a:gd name="connsiteX4" fmla="*/ 810330 w 810330"/>
                  <a:gd name="connsiteY4" fmla="*/ 122052 h 169038"/>
                  <a:gd name="connsiteX5" fmla="*/ 704927 w 810330"/>
                  <a:gd name="connsiteY5" fmla="*/ 163160 h 169038"/>
                  <a:gd name="connsiteX6" fmla="*/ 393150 w 810330"/>
                  <a:gd name="connsiteY6" fmla="*/ 124504 h 169038"/>
                  <a:gd name="connsiteX7" fmla="*/ 64921 w 810330"/>
                  <a:gd name="connsiteY7" fmla="*/ 129822 h 169038"/>
                  <a:gd name="connsiteX8" fmla="*/ 0 w 810330"/>
                  <a:gd name="connsiteY8" fmla="*/ 74426 h 169038"/>
                  <a:gd name="connsiteX9" fmla="*/ 0 w 810330"/>
                  <a:gd name="connsiteY9" fmla="*/ 74427 h 169038"/>
                  <a:gd name="connsiteX0" fmla="*/ 0 w 815093"/>
                  <a:gd name="connsiteY0" fmla="*/ 74427 h 172042"/>
                  <a:gd name="connsiteX1" fmla="*/ 64921 w 815093"/>
                  <a:gd name="connsiteY1" fmla="*/ 9506 h 172042"/>
                  <a:gd name="connsiteX2" fmla="*/ 393150 w 815093"/>
                  <a:gd name="connsiteY2" fmla="*/ 10203 h 172042"/>
                  <a:gd name="connsiteX3" fmla="*/ 702547 w 815093"/>
                  <a:gd name="connsiteY3" fmla="*/ 35699 h 172042"/>
                  <a:gd name="connsiteX4" fmla="*/ 815093 w 815093"/>
                  <a:gd name="connsiteY4" fmla="*/ 131577 h 172042"/>
                  <a:gd name="connsiteX5" fmla="*/ 704927 w 815093"/>
                  <a:gd name="connsiteY5" fmla="*/ 163160 h 172042"/>
                  <a:gd name="connsiteX6" fmla="*/ 393150 w 815093"/>
                  <a:gd name="connsiteY6" fmla="*/ 124504 h 172042"/>
                  <a:gd name="connsiteX7" fmla="*/ 64921 w 815093"/>
                  <a:gd name="connsiteY7" fmla="*/ 129822 h 172042"/>
                  <a:gd name="connsiteX8" fmla="*/ 0 w 815093"/>
                  <a:gd name="connsiteY8" fmla="*/ 74426 h 172042"/>
                  <a:gd name="connsiteX9" fmla="*/ 0 w 815093"/>
                  <a:gd name="connsiteY9" fmla="*/ 74427 h 172042"/>
                  <a:gd name="connsiteX0" fmla="*/ 0 w 817574"/>
                  <a:gd name="connsiteY0" fmla="*/ 74427 h 172042"/>
                  <a:gd name="connsiteX1" fmla="*/ 64921 w 817574"/>
                  <a:gd name="connsiteY1" fmla="*/ 9506 h 172042"/>
                  <a:gd name="connsiteX2" fmla="*/ 393150 w 817574"/>
                  <a:gd name="connsiteY2" fmla="*/ 10203 h 172042"/>
                  <a:gd name="connsiteX3" fmla="*/ 702547 w 817574"/>
                  <a:gd name="connsiteY3" fmla="*/ 35699 h 172042"/>
                  <a:gd name="connsiteX4" fmla="*/ 815093 w 817574"/>
                  <a:gd name="connsiteY4" fmla="*/ 131577 h 172042"/>
                  <a:gd name="connsiteX5" fmla="*/ 704927 w 817574"/>
                  <a:gd name="connsiteY5" fmla="*/ 163160 h 172042"/>
                  <a:gd name="connsiteX6" fmla="*/ 393150 w 817574"/>
                  <a:gd name="connsiteY6" fmla="*/ 124504 h 172042"/>
                  <a:gd name="connsiteX7" fmla="*/ 64921 w 817574"/>
                  <a:gd name="connsiteY7" fmla="*/ 129822 h 172042"/>
                  <a:gd name="connsiteX8" fmla="*/ 0 w 817574"/>
                  <a:gd name="connsiteY8" fmla="*/ 74426 h 172042"/>
                  <a:gd name="connsiteX9" fmla="*/ 0 w 817574"/>
                  <a:gd name="connsiteY9" fmla="*/ 74427 h 172042"/>
                  <a:gd name="connsiteX0" fmla="*/ 0 w 818087"/>
                  <a:gd name="connsiteY0" fmla="*/ 74427 h 172042"/>
                  <a:gd name="connsiteX1" fmla="*/ 64921 w 818087"/>
                  <a:gd name="connsiteY1" fmla="*/ 9506 h 172042"/>
                  <a:gd name="connsiteX2" fmla="*/ 393150 w 818087"/>
                  <a:gd name="connsiteY2" fmla="*/ 10203 h 172042"/>
                  <a:gd name="connsiteX3" fmla="*/ 721597 w 818087"/>
                  <a:gd name="connsiteY3" fmla="*/ 47606 h 172042"/>
                  <a:gd name="connsiteX4" fmla="*/ 815093 w 818087"/>
                  <a:gd name="connsiteY4" fmla="*/ 131577 h 172042"/>
                  <a:gd name="connsiteX5" fmla="*/ 704927 w 818087"/>
                  <a:gd name="connsiteY5" fmla="*/ 163160 h 172042"/>
                  <a:gd name="connsiteX6" fmla="*/ 393150 w 818087"/>
                  <a:gd name="connsiteY6" fmla="*/ 124504 h 172042"/>
                  <a:gd name="connsiteX7" fmla="*/ 64921 w 818087"/>
                  <a:gd name="connsiteY7" fmla="*/ 129822 h 172042"/>
                  <a:gd name="connsiteX8" fmla="*/ 0 w 818087"/>
                  <a:gd name="connsiteY8" fmla="*/ 74426 h 172042"/>
                  <a:gd name="connsiteX9" fmla="*/ 0 w 818087"/>
                  <a:gd name="connsiteY9" fmla="*/ 74427 h 172042"/>
                  <a:gd name="connsiteX0" fmla="*/ 0 w 818601"/>
                  <a:gd name="connsiteY0" fmla="*/ 74427 h 172042"/>
                  <a:gd name="connsiteX1" fmla="*/ 64921 w 818601"/>
                  <a:gd name="connsiteY1" fmla="*/ 9506 h 172042"/>
                  <a:gd name="connsiteX2" fmla="*/ 393150 w 818601"/>
                  <a:gd name="connsiteY2" fmla="*/ 10203 h 172042"/>
                  <a:gd name="connsiteX3" fmla="*/ 721597 w 818601"/>
                  <a:gd name="connsiteY3" fmla="*/ 47606 h 172042"/>
                  <a:gd name="connsiteX4" fmla="*/ 815093 w 818601"/>
                  <a:gd name="connsiteY4" fmla="*/ 131577 h 172042"/>
                  <a:gd name="connsiteX5" fmla="*/ 704927 w 818601"/>
                  <a:gd name="connsiteY5" fmla="*/ 163160 h 172042"/>
                  <a:gd name="connsiteX6" fmla="*/ 393150 w 818601"/>
                  <a:gd name="connsiteY6" fmla="*/ 124504 h 172042"/>
                  <a:gd name="connsiteX7" fmla="*/ 64921 w 818601"/>
                  <a:gd name="connsiteY7" fmla="*/ 129822 h 172042"/>
                  <a:gd name="connsiteX8" fmla="*/ 0 w 818601"/>
                  <a:gd name="connsiteY8" fmla="*/ 74426 h 172042"/>
                  <a:gd name="connsiteX9" fmla="*/ 0 w 818601"/>
                  <a:gd name="connsiteY9" fmla="*/ 74427 h 172042"/>
                  <a:gd name="connsiteX0" fmla="*/ 0 w 818601"/>
                  <a:gd name="connsiteY0" fmla="*/ 74427 h 172042"/>
                  <a:gd name="connsiteX1" fmla="*/ 64921 w 818601"/>
                  <a:gd name="connsiteY1" fmla="*/ 9506 h 172042"/>
                  <a:gd name="connsiteX2" fmla="*/ 393150 w 818601"/>
                  <a:gd name="connsiteY2" fmla="*/ 10203 h 172042"/>
                  <a:gd name="connsiteX3" fmla="*/ 721597 w 818601"/>
                  <a:gd name="connsiteY3" fmla="*/ 47606 h 172042"/>
                  <a:gd name="connsiteX4" fmla="*/ 815093 w 818601"/>
                  <a:gd name="connsiteY4" fmla="*/ 131577 h 172042"/>
                  <a:gd name="connsiteX5" fmla="*/ 704927 w 818601"/>
                  <a:gd name="connsiteY5" fmla="*/ 163160 h 172042"/>
                  <a:gd name="connsiteX6" fmla="*/ 393150 w 818601"/>
                  <a:gd name="connsiteY6" fmla="*/ 124504 h 172042"/>
                  <a:gd name="connsiteX7" fmla="*/ 64921 w 818601"/>
                  <a:gd name="connsiteY7" fmla="*/ 129822 h 172042"/>
                  <a:gd name="connsiteX8" fmla="*/ 0 w 818601"/>
                  <a:gd name="connsiteY8" fmla="*/ 74426 h 172042"/>
                  <a:gd name="connsiteX9" fmla="*/ 0 w 818601"/>
                  <a:gd name="connsiteY9" fmla="*/ 74427 h 17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18601" h="172042">
                    <a:moveTo>
                      <a:pt x="0" y="74427"/>
                    </a:moveTo>
                    <a:cubicBezTo>
                      <a:pt x="0" y="38572"/>
                      <a:pt x="29066" y="9506"/>
                      <a:pt x="64921" y="9506"/>
                    </a:cubicBezTo>
                    <a:cubicBezTo>
                      <a:pt x="171950" y="-1375"/>
                      <a:pt x="245640" y="-5110"/>
                      <a:pt x="393150" y="10203"/>
                    </a:cubicBezTo>
                    <a:cubicBezTo>
                      <a:pt x="522476" y="11559"/>
                      <a:pt x="613703" y="27201"/>
                      <a:pt x="721597" y="47606"/>
                    </a:cubicBezTo>
                    <a:cubicBezTo>
                      <a:pt x="771739" y="61893"/>
                      <a:pt x="834143" y="79054"/>
                      <a:pt x="815093" y="131577"/>
                    </a:cubicBezTo>
                    <a:cubicBezTo>
                      <a:pt x="779959" y="185762"/>
                      <a:pt x="759111" y="173270"/>
                      <a:pt x="704927" y="163160"/>
                    </a:cubicBezTo>
                    <a:cubicBezTo>
                      <a:pt x="620713" y="146105"/>
                      <a:pt x="499817" y="128473"/>
                      <a:pt x="393150" y="124504"/>
                    </a:cubicBezTo>
                    <a:cubicBezTo>
                      <a:pt x="286483" y="120535"/>
                      <a:pt x="151480" y="127850"/>
                      <a:pt x="64921" y="129822"/>
                    </a:cubicBezTo>
                    <a:cubicBezTo>
                      <a:pt x="29066" y="129822"/>
                      <a:pt x="0" y="110281"/>
                      <a:pt x="0" y="74426"/>
                    </a:cubicBezTo>
                    <a:lnTo>
                      <a:pt x="0" y="7442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695828" y="811753"/>
              <a:ext cx="1326096" cy="2026019"/>
              <a:chOff x="3996616" y="1634541"/>
              <a:chExt cx="812731" cy="1241696"/>
            </a:xfrm>
          </p:grpSpPr>
          <p:grpSp>
            <p:nvGrpSpPr>
              <p:cNvPr id="7" name="グループ化 6"/>
              <p:cNvGrpSpPr/>
              <p:nvPr/>
            </p:nvGrpSpPr>
            <p:grpSpPr>
              <a:xfrm rot="19800000">
                <a:off x="3996616" y="1634541"/>
                <a:ext cx="812731" cy="1241696"/>
                <a:chOff x="6471153" y="2986950"/>
                <a:chExt cx="812731" cy="1241696"/>
              </a:xfrm>
              <a:solidFill>
                <a:schemeClr val="tx1"/>
              </a:solidFill>
            </p:grpSpPr>
            <p:sp>
              <p:nvSpPr>
                <p:cNvPr id="24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6" name="グループ化 25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37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8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27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8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9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0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31" name="グループ化 30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35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32" name="円/楕円 38"/>
                <p:cNvSpPr/>
                <p:nvPr/>
              </p:nvSpPr>
              <p:spPr bwMode="auto">
                <a:xfrm rot="18000000">
                  <a:off x="6505540" y="3043639"/>
                  <a:ext cx="58493" cy="114218"/>
                </a:xfrm>
                <a:custGeom>
                  <a:avLst/>
                  <a:gdLst>
                    <a:gd name="connsiteX0" fmla="*/ 0 w 76118"/>
                    <a:gd name="connsiteY0" fmla="*/ 38059 h 76118"/>
                    <a:gd name="connsiteX1" fmla="*/ 38059 w 76118"/>
                    <a:gd name="connsiteY1" fmla="*/ 0 h 76118"/>
                    <a:gd name="connsiteX2" fmla="*/ 76118 w 76118"/>
                    <a:gd name="connsiteY2" fmla="*/ 38059 h 76118"/>
                    <a:gd name="connsiteX3" fmla="*/ 38059 w 76118"/>
                    <a:gd name="connsiteY3" fmla="*/ 76118 h 76118"/>
                    <a:gd name="connsiteX4" fmla="*/ 0 w 76118"/>
                    <a:gd name="connsiteY4" fmla="*/ 38059 h 76118"/>
                    <a:gd name="connsiteX0" fmla="*/ 0 w 76118"/>
                    <a:gd name="connsiteY0" fmla="*/ 38059 h 114218"/>
                    <a:gd name="connsiteX1" fmla="*/ 38059 w 76118"/>
                    <a:gd name="connsiteY1" fmla="*/ 0 h 114218"/>
                    <a:gd name="connsiteX2" fmla="*/ 76118 w 76118"/>
                    <a:gd name="connsiteY2" fmla="*/ 38059 h 114218"/>
                    <a:gd name="connsiteX3" fmla="*/ 38059 w 76118"/>
                    <a:gd name="connsiteY3" fmla="*/ 114218 h 114218"/>
                    <a:gd name="connsiteX4" fmla="*/ 0 w 76118"/>
                    <a:gd name="connsiteY4" fmla="*/ 38059 h 114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118" h="114218">
                      <a:moveTo>
                        <a:pt x="0" y="38059"/>
                      </a:moveTo>
                      <a:cubicBezTo>
                        <a:pt x="0" y="19023"/>
                        <a:pt x="17040" y="0"/>
                        <a:pt x="38059" y="0"/>
                      </a:cubicBezTo>
                      <a:cubicBezTo>
                        <a:pt x="59078" y="0"/>
                        <a:pt x="76118" y="17040"/>
                        <a:pt x="76118" y="38059"/>
                      </a:cubicBezTo>
                      <a:cubicBezTo>
                        <a:pt x="76118" y="59078"/>
                        <a:pt x="59078" y="114218"/>
                        <a:pt x="38059" y="114218"/>
                      </a:cubicBezTo>
                      <a:cubicBezTo>
                        <a:pt x="17040" y="114218"/>
                        <a:pt x="0" y="57095"/>
                        <a:pt x="0" y="3805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8"/>
                <p:cNvSpPr/>
                <p:nvPr/>
              </p:nvSpPr>
              <p:spPr bwMode="auto">
                <a:xfrm rot="19811080">
                  <a:off x="6594615" y="2986950"/>
                  <a:ext cx="58493" cy="114218"/>
                </a:xfrm>
                <a:custGeom>
                  <a:avLst/>
                  <a:gdLst>
                    <a:gd name="connsiteX0" fmla="*/ 0 w 76118"/>
                    <a:gd name="connsiteY0" fmla="*/ 38059 h 76118"/>
                    <a:gd name="connsiteX1" fmla="*/ 38059 w 76118"/>
                    <a:gd name="connsiteY1" fmla="*/ 0 h 76118"/>
                    <a:gd name="connsiteX2" fmla="*/ 76118 w 76118"/>
                    <a:gd name="connsiteY2" fmla="*/ 38059 h 76118"/>
                    <a:gd name="connsiteX3" fmla="*/ 38059 w 76118"/>
                    <a:gd name="connsiteY3" fmla="*/ 76118 h 76118"/>
                    <a:gd name="connsiteX4" fmla="*/ 0 w 76118"/>
                    <a:gd name="connsiteY4" fmla="*/ 38059 h 76118"/>
                    <a:gd name="connsiteX0" fmla="*/ 0 w 76118"/>
                    <a:gd name="connsiteY0" fmla="*/ 38059 h 114218"/>
                    <a:gd name="connsiteX1" fmla="*/ 38059 w 76118"/>
                    <a:gd name="connsiteY1" fmla="*/ 0 h 114218"/>
                    <a:gd name="connsiteX2" fmla="*/ 76118 w 76118"/>
                    <a:gd name="connsiteY2" fmla="*/ 38059 h 114218"/>
                    <a:gd name="connsiteX3" fmla="*/ 38059 w 76118"/>
                    <a:gd name="connsiteY3" fmla="*/ 114218 h 114218"/>
                    <a:gd name="connsiteX4" fmla="*/ 0 w 76118"/>
                    <a:gd name="connsiteY4" fmla="*/ 38059 h 114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118" h="114218">
                      <a:moveTo>
                        <a:pt x="0" y="38059"/>
                      </a:moveTo>
                      <a:cubicBezTo>
                        <a:pt x="0" y="19023"/>
                        <a:pt x="17040" y="0"/>
                        <a:pt x="38059" y="0"/>
                      </a:cubicBezTo>
                      <a:cubicBezTo>
                        <a:pt x="59078" y="0"/>
                        <a:pt x="76118" y="17040"/>
                        <a:pt x="76118" y="38059"/>
                      </a:cubicBezTo>
                      <a:cubicBezTo>
                        <a:pt x="76118" y="59078"/>
                        <a:pt x="59078" y="114218"/>
                        <a:pt x="38059" y="114218"/>
                      </a:cubicBezTo>
                      <a:cubicBezTo>
                        <a:pt x="17040" y="114218"/>
                        <a:pt x="0" y="57095"/>
                        <a:pt x="0" y="3805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/楕円 38"/>
                <p:cNvSpPr/>
                <p:nvPr/>
              </p:nvSpPr>
              <p:spPr bwMode="auto">
                <a:xfrm rot="16200000">
                  <a:off x="6520249" y="3139489"/>
                  <a:ext cx="58493" cy="114218"/>
                </a:xfrm>
                <a:custGeom>
                  <a:avLst/>
                  <a:gdLst>
                    <a:gd name="connsiteX0" fmla="*/ 0 w 76118"/>
                    <a:gd name="connsiteY0" fmla="*/ 38059 h 76118"/>
                    <a:gd name="connsiteX1" fmla="*/ 38059 w 76118"/>
                    <a:gd name="connsiteY1" fmla="*/ 0 h 76118"/>
                    <a:gd name="connsiteX2" fmla="*/ 76118 w 76118"/>
                    <a:gd name="connsiteY2" fmla="*/ 38059 h 76118"/>
                    <a:gd name="connsiteX3" fmla="*/ 38059 w 76118"/>
                    <a:gd name="connsiteY3" fmla="*/ 76118 h 76118"/>
                    <a:gd name="connsiteX4" fmla="*/ 0 w 76118"/>
                    <a:gd name="connsiteY4" fmla="*/ 38059 h 76118"/>
                    <a:gd name="connsiteX0" fmla="*/ 0 w 76118"/>
                    <a:gd name="connsiteY0" fmla="*/ 38059 h 114218"/>
                    <a:gd name="connsiteX1" fmla="*/ 38059 w 76118"/>
                    <a:gd name="connsiteY1" fmla="*/ 0 h 114218"/>
                    <a:gd name="connsiteX2" fmla="*/ 76118 w 76118"/>
                    <a:gd name="connsiteY2" fmla="*/ 38059 h 114218"/>
                    <a:gd name="connsiteX3" fmla="*/ 38059 w 76118"/>
                    <a:gd name="connsiteY3" fmla="*/ 114218 h 114218"/>
                    <a:gd name="connsiteX4" fmla="*/ 0 w 76118"/>
                    <a:gd name="connsiteY4" fmla="*/ 38059 h 114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118" h="114218">
                      <a:moveTo>
                        <a:pt x="0" y="38059"/>
                      </a:moveTo>
                      <a:cubicBezTo>
                        <a:pt x="0" y="19023"/>
                        <a:pt x="17040" y="0"/>
                        <a:pt x="38059" y="0"/>
                      </a:cubicBezTo>
                      <a:cubicBezTo>
                        <a:pt x="59078" y="0"/>
                        <a:pt x="76118" y="17040"/>
                        <a:pt x="76118" y="38059"/>
                      </a:cubicBezTo>
                      <a:cubicBezTo>
                        <a:pt x="76118" y="59078"/>
                        <a:pt x="59078" y="114218"/>
                        <a:pt x="38059" y="114218"/>
                      </a:cubicBezTo>
                      <a:cubicBezTo>
                        <a:pt x="17040" y="114218"/>
                        <a:pt x="0" y="57095"/>
                        <a:pt x="0" y="38059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/>
              <p:cNvGrpSpPr/>
              <p:nvPr/>
            </p:nvGrpSpPr>
            <p:grpSpPr>
              <a:xfrm rot="19800000">
                <a:off x="3996616" y="1634541"/>
                <a:ext cx="812731" cy="1241696"/>
                <a:chOff x="6471153" y="2986950"/>
                <a:chExt cx="812731" cy="1241696"/>
              </a:xfrm>
            </p:grpSpPr>
            <p:sp>
              <p:nvSpPr>
                <p:cNvPr id="9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1" name="グループ化 10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22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2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6" name="グループ化 15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20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7" name="円/楕円 38"/>
                <p:cNvSpPr/>
                <p:nvPr/>
              </p:nvSpPr>
              <p:spPr bwMode="auto">
                <a:xfrm rot="18000000">
                  <a:off x="6505540" y="3043639"/>
                  <a:ext cx="58493" cy="114218"/>
                </a:xfrm>
                <a:custGeom>
                  <a:avLst/>
                  <a:gdLst>
                    <a:gd name="connsiteX0" fmla="*/ 0 w 76118"/>
                    <a:gd name="connsiteY0" fmla="*/ 38059 h 76118"/>
                    <a:gd name="connsiteX1" fmla="*/ 38059 w 76118"/>
                    <a:gd name="connsiteY1" fmla="*/ 0 h 76118"/>
                    <a:gd name="connsiteX2" fmla="*/ 76118 w 76118"/>
                    <a:gd name="connsiteY2" fmla="*/ 38059 h 76118"/>
                    <a:gd name="connsiteX3" fmla="*/ 38059 w 76118"/>
                    <a:gd name="connsiteY3" fmla="*/ 76118 h 76118"/>
                    <a:gd name="connsiteX4" fmla="*/ 0 w 76118"/>
                    <a:gd name="connsiteY4" fmla="*/ 38059 h 76118"/>
                    <a:gd name="connsiteX0" fmla="*/ 0 w 76118"/>
                    <a:gd name="connsiteY0" fmla="*/ 38059 h 114218"/>
                    <a:gd name="connsiteX1" fmla="*/ 38059 w 76118"/>
                    <a:gd name="connsiteY1" fmla="*/ 0 h 114218"/>
                    <a:gd name="connsiteX2" fmla="*/ 76118 w 76118"/>
                    <a:gd name="connsiteY2" fmla="*/ 38059 h 114218"/>
                    <a:gd name="connsiteX3" fmla="*/ 38059 w 76118"/>
                    <a:gd name="connsiteY3" fmla="*/ 114218 h 114218"/>
                    <a:gd name="connsiteX4" fmla="*/ 0 w 76118"/>
                    <a:gd name="connsiteY4" fmla="*/ 38059 h 114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118" h="114218">
                      <a:moveTo>
                        <a:pt x="0" y="38059"/>
                      </a:moveTo>
                      <a:cubicBezTo>
                        <a:pt x="0" y="19023"/>
                        <a:pt x="17040" y="0"/>
                        <a:pt x="38059" y="0"/>
                      </a:cubicBezTo>
                      <a:cubicBezTo>
                        <a:pt x="59078" y="0"/>
                        <a:pt x="76118" y="17040"/>
                        <a:pt x="76118" y="38059"/>
                      </a:cubicBezTo>
                      <a:cubicBezTo>
                        <a:pt x="76118" y="59078"/>
                        <a:pt x="59078" y="114218"/>
                        <a:pt x="38059" y="114218"/>
                      </a:cubicBezTo>
                      <a:cubicBezTo>
                        <a:pt x="17040" y="114218"/>
                        <a:pt x="0" y="57095"/>
                        <a:pt x="0" y="38059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/楕円 38"/>
                <p:cNvSpPr/>
                <p:nvPr/>
              </p:nvSpPr>
              <p:spPr bwMode="auto">
                <a:xfrm rot="19811080">
                  <a:off x="6594615" y="2986950"/>
                  <a:ext cx="58493" cy="114218"/>
                </a:xfrm>
                <a:custGeom>
                  <a:avLst/>
                  <a:gdLst>
                    <a:gd name="connsiteX0" fmla="*/ 0 w 76118"/>
                    <a:gd name="connsiteY0" fmla="*/ 38059 h 76118"/>
                    <a:gd name="connsiteX1" fmla="*/ 38059 w 76118"/>
                    <a:gd name="connsiteY1" fmla="*/ 0 h 76118"/>
                    <a:gd name="connsiteX2" fmla="*/ 76118 w 76118"/>
                    <a:gd name="connsiteY2" fmla="*/ 38059 h 76118"/>
                    <a:gd name="connsiteX3" fmla="*/ 38059 w 76118"/>
                    <a:gd name="connsiteY3" fmla="*/ 76118 h 76118"/>
                    <a:gd name="connsiteX4" fmla="*/ 0 w 76118"/>
                    <a:gd name="connsiteY4" fmla="*/ 38059 h 76118"/>
                    <a:gd name="connsiteX0" fmla="*/ 0 w 76118"/>
                    <a:gd name="connsiteY0" fmla="*/ 38059 h 114218"/>
                    <a:gd name="connsiteX1" fmla="*/ 38059 w 76118"/>
                    <a:gd name="connsiteY1" fmla="*/ 0 h 114218"/>
                    <a:gd name="connsiteX2" fmla="*/ 76118 w 76118"/>
                    <a:gd name="connsiteY2" fmla="*/ 38059 h 114218"/>
                    <a:gd name="connsiteX3" fmla="*/ 38059 w 76118"/>
                    <a:gd name="connsiteY3" fmla="*/ 114218 h 114218"/>
                    <a:gd name="connsiteX4" fmla="*/ 0 w 76118"/>
                    <a:gd name="connsiteY4" fmla="*/ 38059 h 114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118" h="114218">
                      <a:moveTo>
                        <a:pt x="0" y="38059"/>
                      </a:moveTo>
                      <a:cubicBezTo>
                        <a:pt x="0" y="19023"/>
                        <a:pt x="17040" y="0"/>
                        <a:pt x="38059" y="0"/>
                      </a:cubicBezTo>
                      <a:cubicBezTo>
                        <a:pt x="59078" y="0"/>
                        <a:pt x="76118" y="17040"/>
                        <a:pt x="76118" y="38059"/>
                      </a:cubicBezTo>
                      <a:cubicBezTo>
                        <a:pt x="76118" y="59078"/>
                        <a:pt x="59078" y="114218"/>
                        <a:pt x="38059" y="114218"/>
                      </a:cubicBezTo>
                      <a:cubicBezTo>
                        <a:pt x="17040" y="114218"/>
                        <a:pt x="0" y="57095"/>
                        <a:pt x="0" y="38059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円/楕円 38"/>
                <p:cNvSpPr/>
                <p:nvPr/>
              </p:nvSpPr>
              <p:spPr bwMode="auto">
                <a:xfrm rot="16200000">
                  <a:off x="6520249" y="3139489"/>
                  <a:ext cx="58493" cy="114218"/>
                </a:xfrm>
                <a:custGeom>
                  <a:avLst/>
                  <a:gdLst>
                    <a:gd name="connsiteX0" fmla="*/ 0 w 76118"/>
                    <a:gd name="connsiteY0" fmla="*/ 38059 h 76118"/>
                    <a:gd name="connsiteX1" fmla="*/ 38059 w 76118"/>
                    <a:gd name="connsiteY1" fmla="*/ 0 h 76118"/>
                    <a:gd name="connsiteX2" fmla="*/ 76118 w 76118"/>
                    <a:gd name="connsiteY2" fmla="*/ 38059 h 76118"/>
                    <a:gd name="connsiteX3" fmla="*/ 38059 w 76118"/>
                    <a:gd name="connsiteY3" fmla="*/ 76118 h 76118"/>
                    <a:gd name="connsiteX4" fmla="*/ 0 w 76118"/>
                    <a:gd name="connsiteY4" fmla="*/ 38059 h 76118"/>
                    <a:gd name="connsiteX0" fmla="*/ 0 w 76118"/>
                    <a:gd name="connsiteY0" fmla="*/ 38059 h 114218"/>
                    <a:gd name="connsiteX1" fmla="*/ 38059 w 76118"/>
                    <a:gd name="connsiteY1" fmla="*/ 0 h 114218"/>
                    <a:gd name="connsiteX2" fmla="*/ 76118 w 76118"/>
                    <a:gd name="connsiteY2" fmla="*/ 38059 h 114218"/>
                    <a:gd name="connsiteX3" fmla="*/ 38059 w 76118"/>
                    <a:gd name="connsiteY3" fmla="*/ 114218 h 114218"/>
                    <a:gd name="connsiteX4" fmla="*/ 0 w 76118"/>
                    <a:gd name="connsiteY4" fmla="*/ 38059 h 114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118" h="114218">
                      <a:moveTo>
                        <a:pt x="0" y="38059"/>
                      </a:moveTo>
                      <a:cubicBezTo>
                        <a:pt x="0" y="19023"/>
                        <a:pt x="17040" y="0"/>
                        <a:pt x="38059" y="0"/>
                      </a:cubicBezTo>
                      <a:cubicBezTo>
                        <a:pt x="59078" y="0"/>
                        <a:pt x="76118" y="17040"/>
                        <a:pt x="76118" y="38059"/>
                      </a:cubicBezTo>
                      <a:cubicBezTo>
                        <a:pt x="76118" y="59078"/>
                        <a:pt x="59078" y="114218"/>
                        <a:pt x="38059" y="114218"/>
                      </a:cubicBezTo>
                      <a:cubicBezTo>
                        <a:pt x="17040" y="114218"/>
                        <a:pt x="0" y="57095"/>
                        <a:pt x="0" y="38059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アーチ 4"/>
            <p:cNvSpPr/>
            <p:nvPr/>
          </p:nvSpPr>
          <p:spPr bwMode="auto">
            <a:xfrm rot="13500000">
              <a:off x="864923" y="2002301"/>
              <a:ext cx="848340" cy="848340"/>
            </a:xfrm>
            <a:prstGeom prst="blockArc">
              <a:avLst>
                <a:gd name="adj1" fmla="val 12357234"/>
                <a:gd name="adj2" fmla="val 19607060"/>
                <a:gd name="adj3" fmla="val 4908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アーチ 5"/>
            <p:cNvSpPr/>
            <p:nvPr/>
          </p:nvSpPr>
          <p:spPr bwMode="auto">
            <a:xfrm rot="13500000">
              <a:off x="974576" y="2107120"/>
              <a:ext cx="638702" cy="638702"/>
            </a:xfrm>
            <a:prstGeom prst="blockArc">
              <a:avLst>
                <a:gd name="adj1" fmla="val 12357234"/>
                <a:gd name="adj2" fmla="val 19501685"/>
                <a:gd name="adj3" fmla="val 5679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4095019" y="1274451"/>
            <a:ext cx="1543780" cy="830293"/>
            <a:chOff x="3494205" y="1032510"/>
            <a:chExt cx="3619053" cy="1946440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3872844" y="1218570"/>
              <a:ext cx="3240414" cy="1327567"/>
            </a:xfrm>
            <a:custGeom>
              <a:avLst/>
              <a:gdLst>
                <a:gd name="connsiteX0" fmla="*/ 0 w 3240360"/>
                <a:gd name="connsiteY0" fmla="*/ 880189 h 1760378"/>
                <a:gd name="connsiteX1" fmla="*/ 1620180 w 3240360"/>
                <a:gd name="connsiteY1" fmla="*/ 0 h 1760378"/>
                <a:gd name="connsiteX2" fmla="*/ 3240360 w 3240360"/>
                <a:gd name="connsiteY2" fmla="*/ 880189 h 1760378"/>
                <a:gd name="connsiteX3" fmla="*/ 1620180 w 3240360"/>
                <a:gd name="connsiteY3" fmla="*/ 1760378 h 1760378"/>
                <a:gd name="connsiteX4" fmla="*/ 0 w 3240360"/>
                <a:gd name="connsiteY4" fmla="*/ 880189 h 1760378"/>
                <a:gd name="connsiteX0" fmla="*/ 79 w 3240439"/>
                <a:gd name="connsiteY0" fmla="*/ 880189 h 1760378"/>
                <a:gd name="connsiteX1" fmla="*/ 1620259 w 3240439"/>
                <a:gd name="connsiteY1" fmla="*/ 0 h 1760378"/>
                <a:gd name="connsiteX2" fmla="*/ 3240439 w 3240439"/>
                <a:gd name="connsiteY2" fmla="*/ 880189 h 1760378"/>
                <a:gd name="connsiteX3" fmla="*/ 1620259 w 3240439"/>
                <a:gd name="connsiteY3" fmla="*/ 1760378 h 1760378"/>
                <a:gd name="connsiteX4" fmla="*/ 79 w 3240439"/>
                <a:gd name="connsiteY4" fmla="*/ 880189 h 1760378"/>
                <a:gd name="connsiteX0" fmla="*/ 79 w 3240439"/>
                <a:gd name="connsiteY0" fmla="*/ 880189 h 1760378"/>
                <a:gd name="connsiteX1" fmla="*/ 1620259 w 3240439"/>
                <a:gd name="connsiteY1" fmla="*/ 0 h 1760378"/>
                <a:gd name="connsiteX2" fmla="*/ 3240439 w 3240439"/>
                <a:gd name="connsiteY2" fmla="*/ 880189 h 1760378"/>
                <a:gd name="connsiteX3" fmla="*/ 1620259 w 3240439"/>
                <a:gd name="connsiteY3" fmla="*/ 1760378 h 1760378"/>
                <a:gd name="connsiteX4" fmla="*/ 79 w 3240439"/>
                <a:gd name="connsiteY4" fmla="*/ 880189 h 1760378"/>
                <a:gd name="connsiteX0" fmla="*/ 54 w 3240414"/>
                <a:gd name="connsiteY0" fmla="*/ 935140 h 1760554"/>
                <a:gd name="connsiteX1" fmla="*/ 1620234 w 3240414"/>
                <a:gd name="connsiteY1" fmla="*/ 87 h 1760554"/>
                <a:gd name="connsiteX2" fmla="*/ 3240414 w 3240414"/>
                <a:gd name="connsiteY2" fmla="*/ 880276 h 1760554"/>
                <a:gd name="connsiteX3" fmla="*/ 1620234 w 3240414"/>
                <a:gd name="connsiteY3" fmla="*/ 1760465 h 1760554"/>
                <a:gd name="connsiteX4" fmla="*/ 54 w 3240414"/>
                <a:gd name="connsiteY4" fmla="*/ 935140 h 1760554"/>
                <a:gd name="connsiteX0" fmla="*/ 54 w 3240414"/>
                <a:gd name="connsiteY0" fmla="*/ 935054 h 1760380"/>
                <a:gd name="connsiteX1" fmla="*/ 1620234 w 3240414"/>
                <a:gd name="connsiteY1" fmla="*/ 1 h 1760380"/>
                <a:gd name="connsiteX2" fmla="*/ 3240414 w 3240414"/>
                <a:gd name="connsiteY2" fmla="*/ 941150 h 1760380"/>
                <a:gd name="connsiteX3" fmla="*/ 1620234 w 3240414"/>
                <a:gd name="connsiteY3" fmla="*/ 1760379 h 1760380"/>
                <a:gd name="connsiteX4" fmla="*/ 54 w 3240414"/>
                <a:gd name="connsiteY4" fmla="*/ 935054 h 1760380"/>
                <a:gd name="connsiteX0" fmla="*/ 107 w 3240467"/>
                <a:gd name="connsiteY0" fmla="*/ 935054 h 1760380"/>
                <a:gd name="connsiteX1" fmla="*/ 1620287 w 3240467"/>
                <a:gd name="connsiteY1" fmla="*/ 1 h 1760380"/>
                <a:gd name="connsiteX2" fmla="*/ 3240467 w 3240467"/>
                <a:gd name="connsiteY2" fmla="*/ 941150 h 1760380"/>
                <a:gd name="connsiteX3" fmla="*/ 1620287 w 3240467"/>
                <a:gd name="connsiteY3" fmla="*/ 1760379 h 1760380"/>
                <a:gd name="connsiteX4" fmla="*/ 107 w 3240467"/>
                <a:gd name="connsiteY4" fmla="*/ 935054 h 1760380"/>
                <a:gd name="connsiteX0" fmla="*/ 36 w 3240414"/>
                <a:gd name="connsiteY0" fmla="*/ 935054 h 1327567"/>
                <a:gd name="connsiteX1" fmla="*/ 1620216 w 3240414"/>
                <a:gd name="connsiteY1" fmla="*/ 1 h 1327567"/>
                <a:gd name="connsiteX2" fmla="*/ 3240396 w 3240414"/>
                <a:gd name="connsiteY2" fmla="*/ 941150 h 1327567"/>
                <a:gd name="connsiteX3" fmla="*/ 1650696 w 3240414"/>
                <a:gd name="connsiteY3" fmla="*/ 1327563 h 1327567"/>
                <a:gd name="connsiteX4" fmla="*/ 36 w 3240414"/>
                <a:gd name="connsiteY4" fmla="*/ 935054 h 1327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0414" h="1327567">
                  <a:moveTo>
                    <a:pt x="36" y="935054"/>
                  </a:moveTo>
                  <a:cubicBezTo>
                    <a:pt x="-5044" y="713794"/>
                    <a:pt x="531516" y="-1015"/>
                    <a:pt x="1620216" y="1"/>
                  </a:cubicBezTo>
                  <a:cubicBezTo>
                    <a:pt x="2708916" y="1017"/>
                    <a:pt x="3235316" y="719890"/>
                    <a:pt x="3240396" y="941150"/>
                  </a:cubicBezTo>
                  <a:cubicBezTo>
                    <a:pt x="3245476" y="1162410"/>
                    <a:pt x="2190756" y="1328579"/>
                    <a:pt x="1650696" y="1327563"/>
                  </a:cubicBezTo>
                  <a:cubicBezTo>
                    <a:pt x="1110636" y="1326547"/>
                    <a:pt x="5116" y="1156314"/>
                    <a:pt x="36" y="935054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2"/>
            <p:cNvSpPr/>
            <p:nvPr/>
          </p:nvSpPr>
          <p:spPr bwMode="auto">
            <a:xfrm>
              <a:off x="3872800" y="1358644"/>
              <a:ext cx="3240439" cy="1620306"/>
            </a:xfrm>
            <a:custGeom>
              <a:avLst/>
              <a:gdLst>
                <a:gd name="connsiteX0" fmla="*/ 0 w 3240360"/>
                <a:gd name="connsiteY0" fmla="*/ 880189 h 1760378"/>
                <a:gd name="connsiteX1" fmla="*/ 1620180 w 3240360"/>
                <a:gd name="connsiteY1" fmla="*/ 0 h 1760378"/>
                <a:gd name="connsiteX2" fmla="*/ 3240360 w 3240360"/>
                <a:gd name="connsiteY2" fmla="*/ 880189 h 1760378"/>
                <a:gd name="connsiteX3" fmla="*/ 1620180 w 3240360"/>
                <a:gd name="connsiteY3" fmla="*/ 1760378 h 1760378"/>
                <a:gd name="connsiteX4" fmla="*/ 0 w 3240360"/>
                <a:gd name="connsiteY4" fmla="*/ 880189 h 1760378"/>
                <a:gd name="connsiteX0" fmla="*/ 79 w 3240439"/>
                <a:gd name="connsiteY0" fmla="*/ 880189 h 1760378"/>
                <a:gd name="connsiteX1" fmla="*/ 1620259 w 3240439"/>
                <a:gd name="connsiteY1" fmla="*/ 0 h 1760378"/>
                <a:gd name="connsiteX2" fmla="*/ 3240439 w 3240439"/>
                <a:gd name="connsiteY2" fmla="*/ 880189 h 1760378"/>
                <a:gd name="connsiteX3" fmla="*/ 1620259 w 3240439"/>
                <a:gd name="connsiteY3" fmla="*/ 1760378 h 1760378"/>
                <a:gd name="connsiteX4" fmla="*/ 79 w 3240439"/>
                <a:gd name="connsiteY4" fmla="*/ 880189 h 1760378"/>
                <a:gd name="connsiteX0" fmla="*/ 79 w 3240439"/>
                <a:gd name="connsiteY0" fmla="*/ 880189 h 1760378"/>
                <a:gd name="connsiteX1" fmla="*/ 1620259 w 3240439"/>
                <a:gd name="connsiteY1" fmla="*/ 0 h 1760378"/>
                <a:gd name="connsiteX2" fmla="*/ 3240439 w 3240439"/>
                <a:gd name="connsiteY2" fmla="*/ 880189 h 1760378"/>
                <a:gd name="connsiteX3" fmla="*/ 1620259 w 3240439"/>
                <a:gd name="connsiteY3" fmla="*/ 1760378 h 1760378"/>
                <a:gd name="connsiteX4" fmla="*/ 79 w 3240439"/>
                <a:gd name="connsiteY4" fmla="*/ 880189 h 1760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0439" h="1760378">
                  <a:moveTo>
                    <a:pt x="79" y="880189"/>
                  </a:moveTo>
                  <a:cubicBezTo>
                    <a:pt x="-8798" y="740303"/>
                    <a:pt x="725458" y="0"/>
                    <a:pt x="1620259" y="0"/>
                  </a:cubicBezTo>
                  <a:cubicBezTo>
                    <a:pt x="2515060" y="0"/>
                    <a:pt x="3240439" y="704792"/>
                    <a:pt x="3240439" y="880189"/>
                  </a:cubicBezTo>
                  <a:cubicBezTo>
                    <a:pt x="3240439" y="1055586"/>
                    <a:pt x="2515060" y="1760378"/>
                    <a:pt x="1620259" y="1760378"/>
                  </a:cubicBezTo>
                  <a:cubicBezTo>
                    <a:pt x="725458" y="1760378"/>
                    <a:pt x="8956" y="1020075"/>
                    <a:pt x="79" y="880189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4851911" y="1483491"/>
              <a:ext cx="1286762" cy="1286762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 bwMode="auto">
            <a:xfrm>
              <a:off x="5084556" y="1720082"/>
              <a:ext cx="848789" cy="84878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 bwMode="auto">
            <a:xfrm>
              <a:off x="5362102" y="1621961"/>
              <a:ext cx="571244" cy="5712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 bwMode="auto">
            <a:xfrm>
              <a:off x="5154541" y="2348880"/>
              <a:ext cx="260391" cy="26039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 bwMode="auto">
            <a:xfrm rot="20246043" flipV="1">
              <a:off x="4507458" y="1032510"/>
              <a:ext cx="157190" cy="523967"/>
            </a:xfrm>
            <a:prstGeom prst="flowChartManualOperati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ローチャート: 手作業 99"/>
            <p:cNvSpPr/>
            <p:nvPr/>
          </p:nvSpPr>
          <p:spPr bwMode="auto">
            <a:xfrm rot="20080527" flipV="1">
              <a:off x="4273268" y="1157090"/>
              <a:ext cx="157190" cy="523967"/>
            </a:xfrm>
            <a:prstGeom prst="flowChartManualOperati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ローチャート: 手作業 100"/>
            <p:cNvSpPr/>
            <p:nvPr/>
          </p:nvSpPr>
          <p:spPr bwMode="auto">
            <a:xfrm rot="19681187" flipV="1">
              <a:off x="4054202" y="1296360"/>
              <a:ext cx="157190" cy="523967"/>
            </a:xfrm>
            <a:prstGeom prst="flowChartManualOperati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 bwMode="auto">
            <a:xfrm rot="19141112" flipV="1">
              <a:off x="3839168" y="1458099"/>
              <a:ext cx="157190" cy="523967"/>
            </a:xfrm>
            <a:prstGeom prst="flowChartManualOperati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ローチャート: 手作業 102"/>
            <p:cNvSpPr/>
            <p:nvPr/>
          </p:nvSpPr>
          <p:spPr bwMode="auto">
            <a:xfrm rot="18542691" flipV="1">
              <a:off x="3677594" y="1626681"/>
              <a:ext cx="157190" cy="523967"/>
            </a:xfrm>
            <a:prstGeom prst="flowChartManualOperati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グループ化 210"/>
          <p:cNvGrpSpPr/>
          <p:nvPr/>
        </p:nvGrpSpPr>
        <p:grpSpPr>
          <a:xfrm>
            <a:off x="5767530" y="2538430"/>
            <a:ext cx="1856642" cy="1698197"/>
            <a:chOff x="5767530" y="2538430"/>
            <a:chExt cx="1856642" cy="1698197"/>
          </a:xfrm>
        </p:grpSpPr>
        <p:grpSp>
          <p:nvGrpSpPr>
            <p:cNvPr id="120" name="グループ化 119"/>
            <p:cNvGrpSpPr/>
            <p:nvPr/>
          </p:nvGrpSpPr>
          <p:grpSpPr>
            <a:xfrm>
              <a:off x="6197979" y="2946758"/>
              <a:ext cx="1014897" cy="1263080"/>
              <a:chOff x="1918923" y="3116488"/>
              <a:chExt cx="1343318" cy="1671813"/>
            </a:xfrm>
            <a:solidFill>
              <a:schemeClr val="tx1"/>
            </a:solidFill>
          </p:grpSpPr>
          <p:sp>
            <p:nvSpPr>
              <p:cNvPr id="141" name="角丸四角形 388"/>
              <p:cNvSpPr/>
              <p:nvPr/>
            </p:nvSpPr>
            <p:spPr bwMode="auto">
              <a:xfrm rot="4500000">
                <a:off x="1834486" y="3360547"/>
                <a:ext cx="1549385" cy="1306124"/>
              </a:xfrm>
              <a:custGeom>
                <a:avLst/>
                <a:gdLst>
                  <a:gd name="connsiteX0" fmla="*/ 0 w 1526917"/>
                  <a:gd name="connsiteY0" fmla="*/ 99499 h 1145640"/>
                  <a:gd name="connsiteX1" fmla="*/ 99499 w 1526917"/>
                  <a:gd name="connsiteY1" fmla="*/ 0 h 1145640"/>
                  <a:gd name="connsiteX2" fmla="*/ 1427418 w 1526917"/>
                  <a:gd name="connsiteY2" fmla="*/ 0 h 1145640"/>
                  <a:gd name="connsiteX3" fmla="*/ 1526917 w 1526917"/>
                  <a:gd name="connsiteY3" fmla="*/ 99499 h 1145640"/>
                  <a:gd name="connsiteX4" fmla="*/ 1526917 w 1526917"/>
                  <a:gd name="connsiteY4" fmla="*/ 1046141 h 1145640"/>
                  <a:gd name="connsiteX5" fmla="*/ 1427418 w 1526917"/>
                  <a:gd name="connsiteY5" fmla="*/ 1145640 h 1145640"/>
                  <a:gd name="connsiteX6" fmla="*/ 99499 w 1526917"/>
                  <a:gd name="connsiteY6" fmla="*/ 1145640 h 1145640"/>
                  <a:gd name="connsiteX7" fmla="*/ 0 w 1526917"/>
                  <a:gd name="connsiteY7" fmla="*/ 1046141 h 1145640"/>
                  <a:gd name="connsiteX8" fmla="*/ 0 w 1526917"/>
                  <a:gd name="connsiteY8" fmla="*/ 99499 h 1145640"/>
                  <a:gd name="connsiteX0" fmla="*/ 0 w 1526917"/>
                  <a:gd name="connsiteY0" fmla="*/ 99499 h 1306124"/>
                  <a:gd name="connsiteX1" fmla="*/ 99499 w 1526917"/>
                  <a:gd name="connsiteY1" fmla="*/ 0 h 1306124"/>
                  <a:gd name="connsiteX2" fmla="*/ 1427418 w 1526917"/>
                  <a:gd name="connsiteY2" fmla="*/ 0 h 1306124"/>
                  <a:gd name="connsiteX3" fmla="*/ 1526917 w 1526917"/>
                  <a:gd name="connsiteY3" fmla="*/ 99499 h 1306124"/>
                  <a:gd name="connsiteX4" fmla="*/ 1526917 w 1526917"/>
                  <a:gd name="connsiteY4" fmla="*/ 1046141 h 1306124"/>
                  <a:gd name="connsiteX5" fmla="*/ 1408082 w 1526917"/>
                  <a:gd name="connsiteY5" fmla="*/ 1306124 h 1306124"/>
                  <a:gd name="connsiteX6" fmla="*/ 99499 w 1526917"/>
                  <a:gd name="connsiteY6" fmla="*/ 1145640 h 1306124"/>
                  <a:gd name="connsiteX7" fmla="*/ 0 w 1526917"/>
                  <a:gd name="connsiteY7" fmla="*/ 1046141 h 1306124"/>
                  <a:gd name="connsiteX8" fmla="*/ 0 w 1526917"/>
                  <a:gd name="connsiteY8" fmla="*/ 99499 h 1306124"/>
                  <a:gd name="connsiteX0" fmla="*/ 0 w 1549385"/>
                  <a:gd name="connsiteY0" fmla="*/ 99499 h 1306124"/>
                  <a:gd name="connsiteX1" fmla="*/ 99499 w 1549385"/>
                  <a:gd name="connsiteY1" fmla="*/ 0 h 1306124"/>
                  <a:gd name="connsiteX2" fmla="*/ 1427418 w 1549385"/>
                  <a:gd name="connsiteY2" fmla="*/ 0 h 1306124"/>
                  <a:gd name="connsiteX3" fmla="*/ 1526917 w 1549385"/>
                  <a:gd name="connsiteY3" fmla="*/ 99499 h 1306124"/>
                  <a:gd name="connsiteX4" fmla="*/ 1549385 w 1549385"/>
                  <a:gd name="connsiteY4" fmla="*/ 1138938 h 1306124"/>
                  <a:gd name="connsiteX5" fmla="*/ 1408082 w 1549385"/>
                  <a:gd name="connsiteY5" fmla="*/ 1306124 h 1306124"/>
                  <a:gd name="connsiteX6" fmla="*/ 99499 w 1549385"/>
                  <a:gd name="connsiteY6" fmla="*/ 1145640 h 1306124"/>
                  <a:gd name="connsiteX7" fmla="*/ 0 w 1549385"/>
                  <a:gd name="connsiteY7" fmla="*/ 1046141 h 1306124"/>
                  <a:gd name="connsiteX8" fmla="*/ 0 w 1549385"/>
                  <a:gd name="connsiteY8" fmla="*/ 99499 h 130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9385" h="1306124">
                    <a:moveTo>
                      <a:pt x="0" y="99499"/>
                    </a:moveTo>
                    <a:cubicBezTo>
                      <a:pt x="0" y="44547"/>
                      <a:pt x="44547" y="0"/>
                      <a:pt x="99499" y="0"/>
                    </a:cubicBezTo>
                    <a:lnTo>
                      <a:pt x="1427418" y="0"/>
                    </a:lnTo>
                    <a:cubicBezTo>
                      <a:pt x="1482370" y="0"/>
                      <a:pt x="1526917" y="44547"/>
                      <a:pt x="1526917" y="99499"/>
                    </a:cubicBezTo>
                    <a:lnTo>
                      <a:pt x="1549385" y="1138938"/>
                    </a:lnTo>
                    <a:cubicBezTo>
                      <a:pt x="1549385" y="1193890"/>
                      <a:pt x="1463034" y="1306124"/>
                      <a:pt x="1408082" y="1306124"/>
                    </a:cubicBezTo>
                    <a:cubicBezTo>
                      <a:pt x="965442" y="1306124"/>
                      <a:pt x="542139" y="1145640"/>
                      <a:pt x="99499" y="1145640"/>
                    </a:cubicBezTo>
                    <a:cubicBezTo>
                      <a:pt x="44547" y="1145640"/>
                      <a:pt x="0" y="1101093"/>
                      <a:pt x="0" y="1046141"/>
                    </a:cubicBezTo>
                    <a:lnTo>
                      <a:pt x="0" y="99499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角丸四角形 141"/>
              <p:cNvSpPr/>
              <p:nvPr/>
            </p:nvSpPr>
            <p:spPr bwMode="auto">
              <a:xfrm rot="4500000">
                <a:off x="1827343" y="3368087"/>
                <a:ext cx="1526917" cy="1145640"/>
              </a:xfrm>
              <a:prstGeom prst="roundRect">
                <a:avLst>
                  <a:gd name="adj" fmla="val 8685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角丸四角形 142"/>
              <p:cNvSpPr/>
              <p:nvPr/>
            </p:nvSpPr>
            <p:spPr bwMode="auto">
              <a:xfrm rot="4500000">
                <a:off x="1728284" y="3307127"/>
                <a:ext cx="1526917" cy="1145640"/>
              </a:xfrm>
              <a:prstGeom prst="roundRect">
                <a:avLst>
                  <a:gd name="adj" fmla="val 8685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/>
            <p:cNvGrpSpPr/>
            <p:nvPr/>
          </p:nvGrpSpPr>
          <p:grpSpPr>
            <a:xfrm>
              <a:off x="6197979" y="2946758"/>
              <a:ext cx="1014897" cy="1263080"/>
              <a:chOff x="1918923" y="3116488"/>
              <a:chExt cx="1343318" cy="1671813"/>
            </a:xfrm>
          </p:grpSpPr>
          <p:sp>
            <p:nvSpPr>
              <p:cNvPr id="138" name="角丸四角形 388"/>
              <p:cNvSpPr/>
              <p:nvPr/>
            </p:nvSpPr>
            <p:spPr bwMode="auto">
              <a:xfrm rot="4500000">
                <a:off x="1834486" y="3360547"/>
                <a:ext cx="1549385" cy="1306124"/>
              </a:xfrm>
              <a:custGeom>
                <a:avLst/>
                <a:gdLst>
                  <a:gd name="connsiteX0" fmla="*/ 0 w 1526917"/>
                  <a:gd name="connsiteY0" fmla="*/ 99499 h 1145640"/>
                  <a:gd name="connsiteX1" fmla="*/ 99499 w 1526917"/>
                  <a:gd name="connsiteY1" fmla="*/ 0 h 1145640"/>
                  <a:gd name="connsiteX2" fmla="*/ 1427418 w 1526917"/>
                  <a:gd name="connsiteY2" fmla="*/ 0 h 1145640"/>
                  <a:gd name="connsiteX3" fmla="*/ 1526917 w 1526917"/>
                  <a:gd name="connsiteY3" fmla="*/ 99499 h 1145640"/>
                  <a:gd name="connsiteX4" fmla="*/ 1526917 w 1526917"/>
                  <a:gd name="connsiteY4" fmla="*/ 1046141 h 1145640"/>
                  <a:gd name="connsiteX5" fmla="*/ 1427418 w 1526917"/>
                  <a:gd name="connsiteY5" fmla="*/ 1145640 h 1145640"/>
                  <a:gd name="connsiteX6" fmla="*/ 99499 w 1526917"/>
                  <a:gd name="connsiteY6" fmla="*/ 1145640 h 1145640"/>
                  <a:gd name="connsiteX7" fmla="*/ 0 w 1526917"/>
                  <a:gd name="connsiteY7" fmla="*/ 1046141 h 1145640"/>
                  <a:gd name="connsiteX8" fmla="*/ 0 w 1526917"/>
                  <a:gd name="connsiteY8" fmla="*/ 99499 h 1145640"/>
                  <a:gd name="connsiteX0" fmla="*/ 0 w 1526917"/>
                  <a:gd name="connsiteY0" fmla="*/ 99499 h 1306124"/>
                  <a:gd name="connsiteX1" fmla="*/ 99499 w 1526917"/>
                  <a:gd name="connsiteY1" fmla="*/ 0 h 1306124"/>
                  <a:gd name="connsiteX2" fmla="*/ 1427418 w 1526917"/>
                  <a:gd name="connsiteY2" fmla="*/ 0 h 1306124"/>
                  <a:gd name="connsiteX3" fmla="*/ 1526917 w 1526917"/>
                  <a:gd name="connsiteY3" fmla="*/ 99499 h 1306124"/>
                  <a:gd name="connsiteX4" fmla="*/ 1526917 w 1526917"/>
                  <a:gd name="connsiteY4" fmla="*/ 1046141 h 1306124"/>
                  <a:gd name="connsiteX5" fmla="*/ 1408082 w 1526917"/>
                  <a:gd name="connsiteY5" fmla="*/ 1306124 h 1306124"/>
                  <a:gd name="connsiteX6" fmla="*/ 99499 w 1526917"/>
                  <a:gd name="connsiteY6" fmla="*/ 1145640 h 1306124"/>
                  <a:gd name="connsiteX7" fmla="*/ 0 w 1526917"/>
                  <a:gd name="connsiteY7" fmla="*/ 1046141 h 1306124"/>
                  <a:gd name="connsiteX8" fmla="*/ 0 w 1526917"/>
                  <a:gd name="connsiteY8" fmla="*/ 99499 h 1306124"/>
                  <a:gd name="connsiteX0" fmla="*/ 0 w 1549385"/>
                  <a:gd name="connsiteY0" fmla="*/ 99499 h 1306124"/>
                  <a:gd name="connsiteX1" fmla="*/ 99499 w 1549385"/>
                  <a:gd name="connsiteY1" fmla="*/ 0 h 1306124"/>
                  <a:gd name="connsiteX2" fmla="*/ 1427418 w 1549385"/>
                  <a:gd name="connsiteY2" fmla="*/ 0 h 1306124"/>
                  <a:gd name="connsiteX3" fmla="*/ 1526917 w 1549385"/>
                  <a:gd name="connsiteY3" fmla="*/ 99499 h 1306124"/>
                  <a:gd name="connsiteX4" fmla="*/ 1549385 w 1549385"/>
                  <a:gd name="connsiteY4" fmla="*/ 1138938 h 1306124"/>
                  <a:gd name="connsiteX5" fmla="*/ 1408082 w 1549385"/>
                  <a:gd name="connsiteY5" fmla="*/ 1306124 h 1306124"/>
                  <a:gd name="connsiteX6" fmla="*/ 99499 w 1549385"/>
                  <a:gd name="connsiteY6" fmla="*/ 1145640 h 1306124"/>
                  <a:gd name="connsiteX7" fmla="*/ 0 w 1549385"/>
                  <a:gd name="connsiteY7" fmla="*/ 1046141 h 1306124"/>
                  <a:gd name="connsiteX8" fmla="*/ 0 w 1549385"/>
                  <a:gd name="connsiteY8" fmla="*/ 99499 h 130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9385" h="1306124">
                    <a:moveTo>
                      <a:pt x="0" y="99499"/>
                    </a:moveTo>
                    <a:cubicBezTo>
                      <a:pt x="0" y="44547"/>
                      <a:pt x="44547" y="0"/>
                      <a:pt x="99499" y="0"/>
                    </a:cubicBezTo>
                    <a:lnTo>
                      <a:pt x="1427418" y="0"/>
                    </a:lnTo>
                    <a:cubicBezTo>
                      <a:pt x="1482370" y="0"/>
                      <a:pt x="1526917" y="44547"/>
                      <a:pt x="1526917" y="99499"/>
                    </a:cubicBezTo>
                    <a:lnTo>
                      <a:pt x="1549385" y="1138938"/>
                    </a:lnTo>
                    <a:cubicBezTo>
                      <a:pt x="1549385" y="1193890"/>
                      <a:pt x="1463034" y="1306124"/>
                      <a:pt x="1408082" y="1306124"/>
                    </a:cubicBezTo>
                    <a:cubicBezTo>
                      <a:pt x="965442" y="1306124"/>
                      <a:pt x="542139" y="1145640"/>
                      <a:pt x="99499" y="1145640"/>
                    </a:cubicBezTo>
                    <a:cubicBezTo>
                      <a:pt x="44547" y="1145640"/>
                      <a:pt x="0" y="1101093"/>
                      <a:pt x="0" y="1046141"/>
                    </a:cubicBezTo>
                    <a:lnTo>
                      <a:pt x="0" y="99499"/>
                    </a:lnTo>
                    <a:close/>
                  </a:path>
                </a:pathLst>
              </a:custGeom>
              <a:solidFill>
                <a:srgbClr val="FF9933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角丸四角形 138"/>
              <p:cNvSpPr/>
              <p:nvPr/>
            </p:nvSpPr>
            <p:spPr bwMode="auto">
              <a:xfrm rot="4500000">
                <a:off x="1827343" y="3368087"/>
                <a:ext cx="1526917" cy="1145640"/>
              </a:xfrm>
              <a:prstGeom prst="roundRect">
                <a:avLst>
                  <a:gd name="adj" fmla="val 8685"/>
                </a:avLst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角丸四角形 139"/>
              <p:cNvSpPr/>
              <p:nvPr/>
            </p:nvSpPr>
            <p:spPr bwMode="auto">
              <a:xfrm rot="4500000">
                <a:off x="1728284" y="3307127"/>
                <a:ext cx="1526917" cy="1145640"/>
              </a:xfrm>
              <a:prstGeom prst="roundRect">
                <a:avLst>
                  <a:gd name="adj" fmla="val 8685"/>
                </a:avLst>
              </a:prstGeom>
              <a:solidFill>
                <a:srgbClr val="FF9933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" name="グループ化 182"/>
            <p:cNvGrpSpPr/>
            <p:nvPr/>
          </p:nvGrpSpPr>
          <p:grpSpPr>
            <a:xfrm>
              <a:off x="6324169" y="3537445"/>
              <a:ext cx="1300003" cy="699182"/>
              <a:chOff x="3494205" y="1032510"/>
              <a:chExt cx="3619053" cy="1946440"/>
            </a:xfrm>
          </p:grpSpPr>
          <p:sp>
            <p:nvSpPr>
              <p:cNvPr id="184" name="円/楕円 92"/>
              <p:cNvSpPr/>
              <p:nvPr/>
            </p:nvSpPr>
            <p:spPr bwMode="auto">
              <a:xfrm>
                <a:off x="3872844" y="1218570"/>
                <a:ext cx="3240414" cy="1327567"/>
              </a:xfrm>
              <a:custGeom>
                <a:avLst/>
                <a:gdLst>
                  <a:gd name="connsiteX0" fmla="*/ 0 w 3240360"/>
                  <a:gd name="connsiteY0" fmla="*/ 880189 h 1760378"/>
                  <a:gd name="connsiteX1" fmla="*/ 1620180 w 3240360"/>
                  <a:gd name="connsiteY1" fmla="*/ 0 h 1760378"/>
                  <a:gd name="connsiteX2" fmla="*/ 3240360 w 3240360"/>
                  <a:gd name="connsiteY2" fmla="*/ 880189 h 1760378"/>
                  <a:gd name="connsiteX3" fmla="*/ 1620180 w 3240360"/>
                  <a:gd name="connsiteY3" fmla="*/ 1760378 h 1760378"/>
                  <a:gd name="connsiteX4" fmla="*/ 0 w 3240360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54 w 3240414"/>
                  <a:gd name="connsiteY0" fmla="*/ 935140 h 1760554"/>
                  <a:gd name="connsiteX1" fmla="*/ 1620234 w 3240414"/>
                  <a:gd name="connsiteY1" fmla="*/ 87 h 1760554"/>
                  <a:gd name="connsiteX2" fmla="*/ 3240414 w 3240414"/>
                  <a:gd name="connsiteY2" fmla="*/ 880276 h 1760554"/>
                  <a:gd name="connsiteX3" fmla="*/ 1620234 w 3240414"/>
                  <a:gd name="connsiteY3" fmla="*/ 1760465 h 1760554"/>
                  <a:gd name="connsiteX4" fmla="*/ 54 w 3240414"/>
                  <a:gd name="connsiteY4" fmla="*/ 935140 h 1760554"/>
                  <a:gd name="connsiteX0" fmla="*/ 54 w 3240414"/>
                  <a:gd name="connsiteY0" fmla="*/ 935054 h 1760380"/>
                  <a:gd name="connsiteX1" fmla="*/ 1620234 w 3240414"/>
                  <a:gd name="connsiteY1" fmla="*/ 1 h 1760380"/>
                  <a:gd name="connsiteX2" fmla="*/ 3240414 w 3240414"/>
                  <a:gd name="connsiteY2" fmla="*/ 941150 h 1760380"/>
                  <a:gd name="connsiteX3" fmla="*/ 1620234 w 3240414"/>
                  <a:gd name="connsiteY3" fmla="*/ 1760379 h 1760380"/>
                  <a:gd name="connsiteX4" fmla="*/ 54 w 3240414"/>
                  <a:gd name="connsiteY4" fmla="*/ 935054 h 1760380"/>
                  <a:gd name="connsiteX0" fmla="*/ 107 w 3240467"/>
                  <a:gd name="connsiteY0" fmla="*/ 935054 h 1760380"/>
                  <a:gd name="connsiteX1" fmla="*/ 1620287 w 3240467"/>
                  <a:gd name="connsiteY1" fmla="*/ 1 h 1760380"/>
                  <a:gd name="connsiteX2" fmla="*/ 3240467 w 3240467"/>
                  <a:gd name="connsiteY2" fmla="*/ 941150 h 1760380"/>
                  <a:gd name="connsiteX3" fmla="*/ 1620287 w 3240467"/>
                  <a:gd name="connsiteY3" fmla="*/ 1760379 h 1760380"/>
                  <a:gd name="connsiteX4" fmla="*/ 107 w 3240467"/>
                  <a:gd name="connsiteY4" fmla="*/ 935054 h 1760380"/>
                  <a:gd name="connsiteX0" fmla="*/ 36 w 3240414"/>
                  <a:gd name="connsiteY0" fmla="*/ 935054 h 1327567"/>
                  <a:gd name="connsiteX1" fmla="*/ 1620216 w 3240414"/>
                  <a:gd name="connsiteY1" fmla="*/ 1 h 1327567"/>
                  <a:gd name="connsiteX2" fmla="*/ 3240396 w 3240414"/>
                  <a:gd name="connsiteY2" fmla="*/ 941150 h 1327567"/>
                  <a:gd name="connsiteX3" fmla="*/ 1650696 w 3240414"/>
                  <a:gd name="connsiteY3" fmla="*/ 1327563 h 1327567"/>
                  <a:gd name="connsiteX4" fmla="*/ 36 w 3240414"/>
                  <a:gd name="connsiteY4" fmla="*/ 935054 h 1327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0414" h="1327567">
                    <a:moveTo>
                      <a:pt x="36" y="935054"/>
                    </a:moveTo>
                    <a:cubicBezTo>
                      <a:pt x="-5044" y="713794"/>
                      <a:pt x="531516" y="-1015"/>
                      <a:pt x="1620216" y="1"/>
                    </a:cubicBezTo>
                    <a:cubicBezTo>
                      <a:pt x="2708916" y="1017"/>
                      <a:pt x="3235316" y="719890"/>
                      <a:pt x="3240396" y="941150"/>
                    </a:cubicBezTo>
                    <a:cubicBezTo>
                      <a:pt x="3245476" y="1162410"/>
                      <a:pt x="2190756" y="1328579"/>
                      <a:pt x="1650696" y="1327563"/>
                    </a:cubicBezTo>
                    <a:cubicBezTo>
                      <a:pt x="1110636" y="1326547"/>
                      <a:pt x="5116" y="1156314"/>
                      <a:pt x="36" y="93505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円/楕円 92"/>
              <p:cNvSpPr/>
              <p:nvPr/>
            </p:nvSpPr>
            <p:spPr bwMode="auto">
              <a:xfrm>
                <a:off x="3872800" y="1358645"/>
                <a:ext cx="3240440" cy="1620305"/>
              </a:xfrm>
              <a:custGeom>
                <a:avLst/>
                <a:gdLst>
                  <a:gd name="connsiteX0" fmla="*/ 0 w 3240360"/>
                  <a:gd name="connsiteY0" fmla="*/ 880189 h 1760378"/>
                  <a:gd name="connsiteX1" fmla="*/ 1620180 w 3240360"/>
                  <a:gd name="connsiteY1" fmla="*/ 0 h 1760378"/>
                  <a:gd name="connsiteX2" fmla="*/ 3240360 w 3240360"/>
                  <a:gd name="connsiteY2" fmla="*/ 880189 h 1760378"/>
                  <a:gd name="connsiteX3" fmla="*/ 1620180 w 3240360"/>
                  <a:gd name="connsiteY3" fmla="*/ 1760378 h 1760378"/>
                  <a:gd name="connsiteX4" fmla="*/ 0 w 3240360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0439" h="1760378">
                    <a:moveTo>
                      <a:pt x="79" y="880189"/>
                    </a:moveTo>
                    <a:cubicBezTo>
                      <a:pt x="-8798" y="740303"/>
                      <a:pt x="725458" y="0"/>
                      <a:pt x="1620259" y="0"/>
                    </a:cubicBezTo>
                    <a:cubicBezTo>
                      <a:pt x="2515060" y="0"/>
                      <a:pt x="3240439" y="704792"/>
                      <a:pt x="3240439" y="880189"/>
                    </a:cubicBezTo>
                    <a:cubicBezTo>
                      <a:pt x="3240439" y="1055586"/>
                      <a:pt x="2515060" y="1760378"/>
                      <a:pt x="1620259" y="1760378"/>
                    </a:cubicBezTo>
                    <a:cubicBezTo>
                      <a:pt x="725458" y="1760378"/>
                      <a:pt x="8956" y="1020075"/>
                      <a:pt x="79" y="88018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円/楕円 185"/>
              <p:cNvSpPr/>
              <p:nvPr/>
            </p:nvSpPr>
            <p:spPr bwMode="auto">
              <a:xfrm>
                <a:off x="4851911" y="1483491"/>
                <a:ext cx="1286762" cy="1286762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186"/>
              <p:cNvSpPr/>
              <p:nvPr/>
            </p:nvSpPr>
            <p:spPr bwMode="auto">
              <a:xfrm>
                <a:off x="5084556" y="1720082"/>
                <a:ext cx="848789" cy="84878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円/楕円 187"/>
              <p:cNvSpPr/>
              <p:nvPr/>
            </p:nvSpPr>
            <p:spPr bwMode="auto">
              <a:xfrm>
                <a:off x="5362102" y="1621961"/>
                <a:ext cx="571244" cy="57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円/楕円 188"/>
              <p:cNvSpPr/>
              <p:nvPr/>
            </p:nvSpPr>
            <p:spPr bwMode="auto">
              <a:xfrm>
                <a:off x="5154541" y="2348880"/>
                <a:ext cx="260391" cy="26039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ローチャート: 手作業 189"/>
              <p:cNvSpPr/>
              <p:nvPr/>
            </p:nvSpPr>
            <p:spPr bwMode="auto">
              <a:xfrm rot="20246043" flipV="1">
                <a:off x="4507458" y="103251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ローチャート: 手作業 190"/>
              <p:cNvSpPr/>
              <p:nvPr/>
            </p:nvSpPr>
            <p:spPr bwMode="auto">
              <a:xfrm rot="20080527" flipV="1">
                <a:off x="4273268" y="115709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ローチャート: 手作業 191"/>
              <p:cNvSpPr/>
              <p:nvPr/>
            </p:nvSpPr>
            <p:spPr bwMode="auto">
              <a:xfrm rot="19681187" flipV="1">
                <a:off x="4054202" y="129636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ローチャート: 手作業 192"/>
              <p:cNvSpPr/>
              <p:nvPr/>
            </p:nvSpPr>
            <p:spPr bwMode="auto">
              <a:xfrm rot="19141112" flipV="1">
                <a:off x="3839168" y="1458099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ローチャート: 手作業 193"/>
              <p:cNvSpPr/>
              <p:nvPr/>
            </p:nvSpPr>
            <p:spPr bwMode="auto">
              <a:xfrm rot="18542691" flipV="1">
                <a:off x="3677594" y="1626681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8" name="乗算記号 207"/>
            <p:cNvSpPr/>
            <p:nvPr/>
          </p:nvSpPr>
          <p:spPr bwMode="auto">
            <a:xfrm>
              <a:off x="5767530" y="2538430"/>
              <a:ext cx="1420442" cy="1420443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212" name="グループ化 211"/>
          <p:cNvGrpSpPr/>
          <p:nvPr/>
        </p:nvGrpSpPr>
        <p:grpSpPr>
          <a:xfrm>
            <a:off x="7925272" y="826722"/>
            <a:ext cx="1570833" cy="1462972"/>
            <a:chOff x="6053339" y="826722"/>
            <a:chExt cx="1570833" cy="1462972"/>
          </a:xfrm>
        </p:grpSpPr>
        <p:grpSp>
          <p:nvGrpSpPr>
            <p:cNvPr id="147" name="グループ化 146"/>
            <p:cNvGrpSpPr/>
            <p:nvPr/>
          </p:nvGrpSpPr>
          <p:grpSpPr>
            <a:xfrm>
              <a:off x="6187882" y="1026614"/>
              <a:ext cx="1014897" cy="1263080"/>
              <a:chOff x="1918923" y="3116488"/>
              <a:chExt cx="1343318" cy="1671813"/>
            </a:xfrm>
            <a:solidFill>
              <a:schemeClr val="tx1"/>
            </a:solidFill>
          </p:grpSpPr>
          <p:sp>
            <p:nvSpPr>
              <p:cNvPr id="168" name="角丸四角形 388"/>
              <p:cNvSpPr/>
              <p:nvPr/>
            </p:nvSpPr>
            <p:spPr bwMode="auto">
              <a:xfrm rot="4500000">
                <a:off x="1834486" y="3360547"/>
                <a:ext cx="1549385" cy="1306124"/>
              </a:xfrm>
              <a:custGeom>
                <a:avLst/>
                <a:gdLst>
                  <a:gd name="connsiteX0" fmla="*/ 0 w 1526917"/>
                  <a:gd name="connsiteY0" fmla="*/ 99499 h 1145640"/>
                  <a:gd name="connsiteX1" fmla="*/ 99499 w 1526917"/>
                  <a:gd name="connsiteY1" fmla="*/ 0 h 1145640"/>
                  <a:gd name="connsiteX2" fmla="*/ 1427418 w 1526917"/>
                  <a:gd name="connsiteY2" fmla="*/ 0 h 1145640"/>
                  <a:gd name="connsiteX3" fmla="*/ 1526917 w 1526917"/>
                  <a:gd name="connsiteY3" fmla="*/ 99499 h 1145640"/>
                  <a:gd name="connsiteX4" fmla="*/ 1526917 w 1526917"/>
                  <a:gd name="connsiteY4" fmla="*/ 1046141 h 1145640"/>
                  <a:gd name="connsiteX5" fmla="*/ 1427418 w 1526917"/>
                  <a:gd name="connsiteY5" fmla="*/ 1145640 h 1145640"/>
                  <a:gd name="connsiteX6" fmla="*/ 99499 w 1526917"/>
                  <a:gd name="connsiteY6" fmla="*/ 1145640 h 1145640"/>
                  <a:gd name="connsiteX7" fmla="*/ 0 w 1526917"/>
                  <a:gd name="connsiteY7" fmla="*/ 1046141 h 1145640"/>
                  <a:gd name="connsiteX8" fmla="*/ 0 w 1526917"/>
                  <a:gd name="connsiteY8" fmla="*/ 99499 h 1145640"/>
                  <a:gd name="connsiteX0" fmla="*/ 0 w 1526917"/>
                  <a:gd name="connsiteY0" fmla="*/ 99499 h 1306124"/>
                  <a:gd name="connsiteX1" fmla="*/ 99499 w 1526917"/>
                  <a:gd name="connsiteY1" fmla="*/ 0 h 1306124"/>
                  <a:gd name="connsiteX2" fmla="*/ 1427418 w 1526917"/>
                  <a:gd name="connsiteY2" fmla="*/ 0 h 1306124"/>
                  <a:gd name="connsiteX3" fmla="*/ 1526917 w 1526917"/>
                  <a:gd name="connsiteY3" fmla="*/ 99499 h 1306124"/>
                  <a:gd name="connsiteX4" fmla="*/ 1526917 w 1526917"/>
                  <a:gd name="connsiteY4" fmla="*/ 1046141 h 1306124"/>
                  <a:gd name="connsiteX5" fmla="*/ 1408082 w 1526917"/>
                  <a:gd name="connsiteY5" fmla="*/ 1306124 h 1306124"/>
                  <a:gd name="connsiteX6" fmla="*/ 99499 w 1526917"/>
                  <a:gd name="connsiteY6" fmla="*/ 1145640 h 1306124"/>
                  <a:gd name="connsiteX7" fmla="*/ 0 w 1526917"/>
                  <a:gd name="connsiteY7" fmla="*/ 1046141 h 1306124"/>
                  <a:gd name="connsiteX8" fmla="*/ 0 w 1526917"/>
                  <a:gd name="connsiteY8" fmla="*/ 99499 h 1306124"/>
                  <a:gd name="connsiteX0" fmla="*/ 0 w 1549385"/>
                  <a:gd name="connsiteY0" fmla="*/ 99499 h 1306124"/>
                  <a:gd name="connsiteX1" fmla="*/ 99499 w 1549385"/>
                  <a:gd name="connsiteY1" fmla="*/ 0 h 1306124"/>
                  <a:gd name="connsiteX2" fmla="*/ 1427418 w 1549385"/>
                  <a:gd name="connsiteY2" fmla="*/ 0 h 1306124"/>
                  <a:gd name="connsiteX3" fmla="*/ 1526917 w 1549385"/>
                  <a:gd name="connsiteY3" fmla="*/ 99499 h 1306124"/>
                  <a:gd name="connsiteX4" fmla="*/ 1549385 w 1549385"/>
                  <a:gd name="connsiteY4" fmla="*/ 1138938 h 1306124"/>
                  <a:gd name="connsiteX5" fmla="*/ 1408082 w 1549385"/>
                  <a:gd name="connsiteY5" fmla="*/ 1306124 h 1306124"/>
                  <a:gd name="connsiteX6" fmla="*/ 99499 w 1549385"/>
                  <a:gd name="connsiteY6" fmla="*/ 1145640 h 1306124"/>
                  <a:gd name="connsiteX7" fmla="*/ 0 w 1549385"/>
                  <a:gd name="connsiteY7" fmla="*/ 1046141 h 1306124"/>
                  <a:gd name="connsiteX8" fmla="*/ 0 w 1549385"/>
                  <a:gd name="connsiteY8" fmla="*/ 99499 h 130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9385" h="1306124">
                    <a:moveTo>
                      <a:pt x="0" y="99499"/>
                    </a:moveTo>
                    <a:cubicBezTo>
                      <a:pt x="0" y="44547"/>
                      <a:pt x="44547" y="0"/>
                      <a:pt x="99499" y="0"/>
                    </a:cubicBezTo>
                    <a:lnTo>
                      <a:pt x="1427418" y="0"/>
                    </a:lnTo>
                    <a:cubicBezTo>
                      <a:pt x="1482370" y="0"/>
                      <a:pt x="1526917" y="44547"/>
                      <a:pt x="1526917" y="99499"/>
                    </a:cubicBezTo>
                    <a:lnTo>
                      <a:pt x="1549385" y="1138938"/>
                    </a:lnTo>
                    <a:cubicBezTo>
                      <a:pt x="1549385" y="1193890"/>
                      <a:pt x="1463034" y="1306124"/>
                      <a:pt x="1408082" y="1306124"/>
                    </a:cubicBezTo>
                    <a:cubicBezTo>
                      <a:pt x="965442" y="1306124"/>
                      <a:pt x="542139" y="1145640"/>
                      <a:pt x="99499" y="1145640"/>
                    </a:cubicBezTo>
                    <a:cubicBezTo>
                      <a:pt x="44547" y="1145640"/>
                      <a:pt x="0" y="1101093"/>
                      <a:pt x="0" y="1046141"/>
                    </a:cubicBezTo>
                    <a:lnTo>
                      <a:pt x="0" y="99499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角丸四角形 168"/>
              <p:cNvSpPr/>
              <p:nvPr/>
            </p:nvSpPr>
            <p:spPr bwMode="auto">
              <a:xfrm rot="4500000">
                <a:off x="1827343" y="3368087"/>
                <a:ext cx="1526917" cy="1145640"/>
              </a:xfrm>
              <a:prstGeom prst="roundRect">
                <a:avLst>
                  <a:gd name="adj" fmla="val 8685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角丸四角形 169"/>
              <p:cNvSpPr/>
              <p:nvPr/>
            </p:nvSpPr>
            <p:spPr bwMode="auto">
              <a:xfrm rot="4500000">
                <a:off x="1728284" y="3307127"/>
                <a:ext cx="1526917" cy="1145640"/>
              </a:xfrm>
              <a:prstGeom prst="roundRect">
                <a:avLst>
                  <a:gd name="adj" fmla="val 8685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/>
            <p:cNvGrpSpPr/>
            <p:nvPr/>
          </p:nvGrpSpPr>
          <p:grpSpPr>
            <a:xfrm>
              <a:off x="6187882" y="1026614"/>
              <a:ext cx="1014897" cy="1263080"/>
              <a:chOff x="1918923" y="3116488"/>
              <a:chExt cx="1343318" cy="1671813"/>
            </a:xfrm>
          </p:grpSpPr>
          <p:sp>
            <p:nvSpPr>
              <p:cNvPr id="165" name="角丸四角形 388"/>
              <p:cNvSpPr/>
              <p:nvPr/>
            </p:nvSpPr>
            <p:spPr bwMode="auto">
              <a:xfrm rot="4500000">
                <a:off x="1834486" y="3360547"/>
                <a:ext cx="1549385" cy="1306124"/>
              </a:xfrm>
              <a:custGeom>
                <a:avLst/>
                <a:gdLst>
                  <a:gd name="connsiteX0" fmla="*/ 0 w 1526917"/>
                  <a:gd name="connsiteY0" fmla="*/ 99499 h 1145640"/>
                  <a:gd name="connsiteX1" fmla="*/ 99499 w 1526917"/>
                  <a:gd name="connsiteY1" fmla="*/ 0 h 1145640"/>
                  <a:gd name="connsiteX2" fmla="*/ 1427418 w 1526917"/>
                  <a:gd name="connsiteY2" fmla="*/ 0 h 1145640"/>
                  <a:gd name="connsiteX3" fmla="*/ 1526917 w 1526917"/>
                  <a:gd name="connsiteY3" fmla="*/ 99499 h 1145640"/>
                  <a:gd name="connsiteX4" fmla="*/ 1526917 w 1526917"/>
                  <a:gd name="connsiteY4" fmla="*/ 1046141 h 1145640"/>
                  <a:gd name="connsiteX5" fmla="*/ 1427418 w 1526917"/>
                  <a:gd name="connsiteY5" fmla="*/ 1145640 h 1145640"/>
                  <a:gd name="connsiteX6" fmla="*/ 99499 w 1526917"/>
                  <a:gd name="connsiteY6" fmla="*/ 1145640 h 1145640"/>
                  <a:gd name="connsiteX7" fmla="*/ 0 w 1526917"/>
                  <a:gd name="connsiteY7" fmla="*/ 1046141 h 1145640"/>
                  <a:gd name="connsiteX8" fmla="*/ 0 w 1526917"/>
                  <a:gd name="connsiteY8" fmla="*/ 99499 h 1145640"/>
                  <a:gd name="connsiteX0" fmla="*/ 0 w 1526917"/>
                  <a:gd name="connsiteY0" fmla="*/ 99499 h 1306124"/>
                  <a:gd name="connsiteX1" fmla="*/ 99499 w 1526917"/>
                  <a:gd name="connsiteY1" fmla="*/ 0 h 1306124"/>
                  <a:gd name="connsiteX2" fmla="*/ 1427418 w 1526917"/>
                  <a:gd name="connsiteY2" fmla="*/ 0 h 1306124"/>
                  <a:gd name="connsiteX3" fmla="*/ 1526917 w 1526917"/>
                  <a:gd name="connsiteY3" fmla="*/ 99499 h 1306124"/>
                  <a:gd name="connsiteX4" fmla="*/ 1526917 w 1526917"/>
                  <a:gd name="connsiteY4" fmla="*/ 1046141 h 1306124"/>
                  <a:gd name="connsiteX5" fmla="*/ 1408082 w 1526917"/>
                  <a:gd name="connsiteY5" fmla="*/ 1306124 h 1306124"/>
                  <a:gd name="connsiteX6" fmla="*/ 99499 w 1526917"/>
                  <a:gd name="connsiteY6" fmla="*/ 1145640 h 1306124"/>
                  <a:gd name="connsiteX7" fmla="*/ 0 w 1526917"/>
                  <a:gd name="connsiteY7" fmla="*/ 1046141 h 1306124"/>
                  <a:gd name="connsiteX8" fmla="*/ 0 w 1526917"/>
                  <a:gd name="connsiteY8" fmla="*/ 99499 h 1306124"/>
                  <a:gd name="connsiteX0" fmla="*/ 0 w 1549385"/>
                  <a:gd name="connsiteY0" fmla="*/ 99499 h 1306124"/>
                  <a:gd name="connsiteX1" fmla="*/ 99499 w 1549385"/>
                  <a:gd name="connsiteY1" fmla="*/ 0 h 1306124"/>
                  <a:gd name="connsiteX2" fmla="*/ 1427418 w 1549385"/>
                  <a:gd name="connsiteY2" fmla="*/ 0 h 1306124"/>
                  <a:gd name="connsiteX3" fmla="*/ 1526917 w 1549385"/>
                  <a:gd name="connsiteY3" fmla="*/ 99499 h 1306124"/>
                  <a:gd name="connsiteX4" fmla="*/ 1549385 w 1549385"/>
                  <a:gd name="connsiteY4" fmla="*/ 1138938 h 1306124"/>
                  <a:gd name="connsiteX5" fmla="*/ 1408082 w 1549385"/>
                  <a:gd name="connsiteY5" fmla="*/ 1306124 h 1306124"/>
                  <a:gd name="connsiteX6" fmla="*/ 99499 w 1549385"/>
                  <a:gd name="connsiteY6" fmla="*/ 1145640 h 1306124"/>
                  <a:gd name="connsiteX7" fmla="*/ 0 w 1549385"/>
                  <a:gd name="connsiteY7" fmla="*/ 1046141 h 1306124"/>
                  <a:gd name="connsiteX8" fmla="*/ 0 w 1549385"/>
                  <a:gd name="connsiteY8" fmla="*/ 99499 h 130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9385" h="1306124">
                    <a:moveTo>
                      <a:pt x="0" y="99499"/>
                    </a:moveTo>
                    <a:cubicBezTo>
                      <a:pt x="0" y="44547"/>
                      <a:pt x="44547" y="0"/>
                      <a:pt x="99499" y="0"/>
                    </a:cubicBezTo>
                    <a:lnTo>
                      <a:pt x="1427418" y="0"/>
                    </a:lnTo>
                    <a:cubicBezTo>
                      <a:pt x="1482370" y="0"/>
                      <a:pt x="1526917" y="44547"/>
                      <a:pt x="1526917" y="99499"/>
                    </a:cubicBezTo>
                    <a:lnTo>
                      <a:pt x="1549385" y="1138938"/>
                    </a:lnTo>
                    <a:cubicBezTo>
                      <a:pt x="1549385" y="1193890"/>
                      <a:pt x="1463034" y="1306124"/>
                      <a:pt x="1408082" y="1306124"/>
                    </a:cubicBezTo>
                    <a:cubicBezTo>
                      <a:pt x="965442" y="1306124"/>
                      <a:pt x="542139" y="1145640"/>
                      <a:pt x="99499" y="1145640"/>
                    </a:cubicBezTo>
                    <a:cubicBezTo>
                      <a:pt x="44547" y="1145640"/>
                      <a:pt x="0" y="1101093"/>
                      <a:pt x="0" y="1046141"/>
                    </a:cubicBezTo>
                    <a:lnTo>
                      <a:pt x="0" y="99499"/>
                    </a:lnTo>
                    <a:close/>
                  </a:path>
                </a:pathLst>
              </a:custGeom>
              <a:solidFill>
                <a:srgbClr val="00B0F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角丸四角形 165"/>
              <p:cNvSpPr/>
              <p:nvPr/>
            </p:nvSpPr>
            <p:spPr bwMode="auto">
              <a:xfrm rot="4500000">
                <a:off x="1827343" y="3368087"/>
                <a:ext cx="1526917" cy="1145640"/>
              </a:xfrm>
              <a:prstGeom prst="roundRect">
                <a:avLst>
                  <a:gd name="adj" fmla="val 8685"/>
                </a:avLst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角丸四角形 166"/>
              <p:cNvSpPr/>
              <p:nvPr/>
            </p:nvSpPr>
            <p:spPr bwMode="auto">
              <a:xfrm rot="4500000">
                <a:off x="1728284" y="3307127"/>
                <a:ext cx="1526917" cy="1145640"/>
              </a:xfrm>
              <a:prstGeom prst="roundRect">
                <a:avLst>
                  <a:gd name="adj" fmla="val 8685"/>
                </a:avLst>
              </a:prstGeom>
              <a:solidFill>
                <a:srgbClr val="00B0F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" name="グループ化 195"/>
            <p:cNvGrpSpPr/>
            <p:nvPr/>
          </p:nvGrpSpPr>
          <p:grpSpPr>
            <a:xfrm>
              <a:off x="6324169" y="1586725"/>
              <a:ext cx="1300003" cy="699182"/>
              <a:chOff x="3494205" y="1032510"/>
              <a:chExt cx="3619053" cy="1946440"/>
            </a:xfrm>
          </p:grpSpPr>
          <p:sp>
            <p:nvSpPr>
              <p:cNvPr id="197" name="円/楕円 92"/>
              <p:cNvSpPr/>
              <p:nvPr/>
            </p:nvSpPr>
            <p:spPr bwMode="auto">
              <a:xfrm>
                <a:off x="3872844" y="1218570"/>
                <a:ext cx="3240414" cy="1327567"/>
              </a:xfrm>
              <a:custGeom>
                <a:avLst/>
                <a:gdLst>
                  <a:gd name="connsiteX0" fmla="*/ 0 w 3240360"/>
                  <a:gd name="connsiteY0" fmla="*/ 880189 h 1760378"/>
                  <a:gd name="connsiteX1" fmla="*/ 1620180 w 3240360"/>
                  <a:gd name="connsiteY1" fmla="*/ 0 h 1760378"/>
                  <a:gd name="connsiteX2" fmla="*/ 3240360 w 3240360"/>
                  <a:gd name="connsiteY2" fmla="*/ 880189 h 1760378"/>
                  <a:gd name="connsiteX3" fmla="*/ 1620180 w 3240360"/>
                  <a:gd name="connsiteY3" fmla="*/ 1760378 h 1760378"/>
                  <a:gd name="connsiteX4" fmla="*/ 0 w 3240360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54 w 3240414"/>
                  <a:gd name="connsiteY0" fmla="*/ 935140 h 1760554"/>
                  <a:gd name="connsiteX1" fmla="*/ 1620234 w 3240414"/>
                  <a:gd name="connsiteY1" fmla="*/ 87 h 1760554"/>
                  <a:gd name="connsiteX2" fmla="*/ 3240414 w 3240414"/>
                  <a:gd name="connsiteY2" fmla="*/ 880276 h 1760554"/>
                  <a:gd name="connsiteX3" fmla="*/ 1620234 w 3240414"/>
                  <a:gd name="connsiteY3" fmla="*/ 1760465 h 1760554"/>
                  <a:gd name="connsiteX4" fmla="*/ 54 w 3240414"/>
                  <a:gd name="connsiteY4" fmla="*/ 935140 h 1760554"/>
                  <a:gd name="connsiteX0" fmla="*/ 54 w 3240414"/>
                  <a:gd name="connsiteY0" fmla="*/ 935054 h 1760380"/>
                  <a:gd name="connsiteX1" fmla="*/ 1620234 w 3240414"/>
                  <a:gd name="connsiteY1" fmla="*/ 1 h 1760380"/>
                  <a:gd name="connsiteX2" fmla="*/ 3240414 w 3240414"/>
                  <a:gd name="connsiteY2" fmla="*/ 941150 h 1760380"/>
                  <a:gd name="connsiteX3" fmla="*/ 1620234 w 3240414"/>
                  <a:gd name="connsiteY3" fmla="*/ 1760379 h 1760380"/>
                  <a:gd name="connsiteX4" fmla="*/ 54 w 3240414"/>
                  <a:gd name="connsiteY4" fmla="*/ 935054 h 1760380"/>
                  <a:gd name="connsiteX0" fmla="*/ 107 w 3240467"/>
                  <a:gd name="connsiteY0" fmla="*/ 935054 h 1760380"/>
                  <a:gd name="connsiteX1" fmla="*/ 1620287 w 3240467"/>
                  <a:gd name="connsiteY1" fmla="*/ 1 h 1760380"/>
                  <a:gd name="connsiteX2" fmla="*/ 3240467 w 3240467"/>
                  <a:gd name="connsiteY2" fmla="*/ 941150 h 1760380"/>
                  <a:gd name="connsiteX3" fmla="*/ 1620287 w 3240467"/>
                  <a:gd name="connsiteY3" fmla="*/ 1760379 h 1760380"/>
                  <a:gd name="connsiteX4" fmla="*/ 107 w 3240467"/>
                  <a:gd name="connsiteY4" fmla="*/ 935054 h 1760380"/>
                  <a:gd name="connsiteX0" fmla="*/ 36 w 3240414"/>
                  <a:gd name="connsiteY0" fmla="*/ 935054 h 1327567"/>
                  <a:gd name="connsiteX1" fmla="*/ 1620216 w 3240414"/>
                  <a:gd name="connsiteY1" fmla="*/ 1 h 1327567"/>
                  <a:gd name="connsiteX2" fmla="*/ 3240396 w 3240414"/>
                  <a:gd name="connsiteY2" fmla="*/ 941150 h 1327567"/>
                  <a:gd name="connsiteX3" fmla="*/ 1650696 w 3240414"/>
                  <a:gd name="connsiteY3" fmla="*/ 1327563 h 1327567"/>
                  <a:gd name="connsiteX4" fmla="*/ 36 w 3240414"/>
                  <a:gd name="connsiteY4" fmla="*/ 935054 h 1327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0414" h="1327567">
                    <a:moveTo>
                      <a:pt x="36" y="935054"/>
                    </a:moveTo>
                    <a:cubicBezTo>
                      <a:pt x="-5044" y="713794"/>
                      <a:pt x="531516" y="-1015"/>
                      <a:pt x="1620216" y="1"/>
                    </a:cubicBezTo>
                    <a:cubicBezTo>
                      <a:pt x="2708916" y="1017"/>
                      <a:pt x="3235316" y="719890"/>
                      <a:pt x="3240396" y="941150"/>
                    </a:cubicBezTo>
                    <a:cubicBezTo>
                      <a:pt x="3245476" y="1162410"/>
                      <a:pt x="2190756" y="1328579"/>
                      <a:pt x="1650696" y="1327563"/>
                    </a:cubicBezTo>
                    <a:cubicBezTo>
                      <a:pt x="1110636" y="1326547"/>
                      <a:pt x="5116" y="1156314"/>
                      <a:pt x="36" y="93505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円/楕円 92"/>
              <p:cNvSpPr/>
              <p:nvPr/>
            </p:nvSpPr>
            <p:spPr bwMode="auto">
              <a:xfrm>
                <a:off x="3872800" y="1358644"/>
                <a:ext cx="3240439" cy="1620306"/>
              </a:xfrm>
              <a:custGeom>
                <a:avLst/>
                <a:gdLst>
                  <a:gd name="connsiteX0" fmla="*/ 0 w 3240360"/>
                  <a:gd name="connsiteY0" fmla="*/ 880189 h 1760378"/>
                  <a:gd name="connsiteX1" fmla="*/ 1620180 w 3240360"/>
                  <a:gd name="connsiteY1" fmla="*/ 0 h 1760378"/>
                  <a:gd name="connsiteX2" fmla="*/ 3240360 w 3240360"/>
                  <a:gd name="connsiteY2" fmla="*/ 880189 h 1760378"/>
                  <a:gd name="connsiteX3" fmla="*/ 1620180 w 3240360"/>
                  <a:gd name="connsiteY3" fmla="*/ 1760378 h 1760378"/>
                  <a:gd name="connsiteX4" fmla="*/ 0 w 3240360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0439" h="1760378">
                    <a:moveTo>
                      <a:pt x="79" y="880189"/>
                    </a:moveTo>
                    <a:cubicBezTo>
                      <a:pt x="-8798" y="740303"/>
                      <a:pt x="725458" y="0"/>
                      <a:pt x="1620259" y="0"/>
                    </a:cubicBezTo>
                    <a:cubicBezTo>
                      <a:pt x="2515060" y="0"/>
                      <a:pt x="3240439" y="704792"/>
                      <a:pt x="3240439" y="880189"/>
                    </a:cubicBezTo>
                    <a:cubicBezTo>
                      <a:pt x="3240439" y="1055586"/>
                      <a:pt x="2515060" y="1760378"/>
                      <a:pt x="1620259" y="1760378"/>
                    </a:cubicBezTo>
                    <a:cubicBezTo>
                      <a:pt x="725458" y="1760378"/>
                      <a:pt x="8956" y="1020075"/>
                      <a:pt x="79" y="88018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 bwMode="auto">
              <a:xfrm>
                <a:off x="4851911" y="1483491"/>
                <a:ext cx="1286762" cy="1286762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 bwMode="auto">
              <a:xfrm>
                <a:off x="5084556" y="1720082"/>
                <a:ext cx="848789" cy="84878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 bwMode="auto">
              <a:xfrm>
                <a:off x="5362102" y="1621961"/>
                <a:ext cx="571244" cy="57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201"/>
              <p:cNvSpPr/>
              <p:nvPr/>
            </p:nvSpPr>
            <p:spPr bwMode="auto">
              <a:xfrm>
                <a:off x="5154541" y="2348880"/>
                <a:ext cx="260391" cy="26039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ローチャート: 手作業 202"/>
              <p:cNvSpPr/>
              <p:nvPr/>
            </p:nvSpPr>
            <p:spPr bwMode="auto">
              <a:xfrm rot="20246043" flipV="1">
                <a:off x="4507458" y="103251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ローチャート: 手作業 203"/>
              <p:cNvSpPr/>
              <p:nvPr/>
            </p:nvSpPr>
            <p:spPr bwMode="auto">
              <a:xfrm rot="20080527" flipV="1">
                <a:off x="4273268" y="115709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ローチャート: 手作業 204"/>
              <p:cNvSpPr/>
              <p:nvPr/>
            </p:nvSpPr>
            <p:spPr bwMode="auto">
              <a:xfrm rot="19681187" flipV="1">
                <a:off x="4054202" y="129636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ローチャート: 手作業 205"/>
              <p:cNvSpPr/>
              <p:nvPr/>
            </p:nvSpPr>
            <p:spPr bwMode="auto">
              <a:xfrm rot="19141112" flipV="1">
                <a:off x="3839168" y="1458099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ローチャート: 手作業 206"/>
              <p:cNvSpPr/>
              <p:nvPr/>
            </p:nvSpPr>
            <p:spPr bwMode="auto">
              <a:xfrm rot="18542691" flipV="1">
                <a:off x="3677594" y="1626681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0" name="禁止 209"/>
            <p:cNvSpPr/>
            <p:nvPr/>
          </p:nvSpPr>
          <p:spPr bwMode="auto">
            <a:xfrm>
              <a:off x="6053339" y="826722"/>
              <a:ext cx="896430" cy="896430"/>
            </a:xfrm>
            <a:prstGeom prst="noSmoking">
              <a:avLst>
                <a:gd name="adj" fmla="val 16157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6105868" y="907040"/>
            <a:ext cx="1476682" cy="1476682"/>
            <a:chOff x="4233935" y="907040"/>
            <a:chExt cx="1476682" cy="1476682"/>
          </a:xfrm>
        </p:grpSpPr>
        <p:sp>
          <p:nvSpPr>
            <p:cNvPr id="237" name="禁止 236"/>
            <p:cNvSpPr/>
            <p:nvPr/>
          </p:nvSpPr>
          <p:spPr bwMode="auto">
            <a:xfrm>
              <a:off x="4233935" y="907040"/>
              <a:ext cx="1476682" cy="1476682"/>
            </a:xfrm>
            <a:prstGeom prst="noSmoking">
              <a:avLst>
                <a:gd name="adj" fmla="val 10991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38" name="グループ化 237"/>
            <p:cNvGrpSpPr/>
            <p:nvPr/>
          </p:nvGrpSpPr>
          <p:grpSpPr>
            <a:xfrm>
              <a:off x="4262359" y="1280945"/>
              <a:ext cx="1294768" cy="696366"/>
              <a:chOff x="3494205" y="1032510"/>
              <a:chExt cx="3619053" cy="1946440"/>
            </a:xfrm>
          </p:grpSpPr>
          <p:sp>
            <p:nvSpPr>
              <p:cNvPr id="239" name="円/楕円 92"/>
              <p:cNvSpPr/>
              <p:nvPr/>
            </p:nvSpPr>
            <p:spPr bwMode="auto">
              <a:xfrm>
                <a:off x="3872844" y="1218570"/>
                <a:ext cx="3240414" cy="1327567"/>
              </a:xfrm>
              <a:custGeom>
                <a:avLst/>
                <a:gdLst>
                  <a:gd name="connsiteX0" fmla="*/ 0 w 3240360"/>
                  <a:gd name="connsiteY0" fmla="*/ 880189 h 1760378"/>
                  <a:gd name="connsiteX1" fmla="*/ 1620180 w 3240360"/>
                  <a:gd name="connsiteY1" fmla="*/ 0 h 1760378"/>
                  <a:gd name="connsiteX2" fmla="*/ 3240360 w 3240360"/>
                  <a:gd name="connsiteY2" fmla="*/ 880189 h 1760378"/>
                  <a:gd name="connsiteX3" fmla="*/ 1620180 w 3240360"/>
                  <a:gd name="connsiteY3" fmla="*/ 1760378 h 1760378"/>
                  <a:gd name="connsiteX4" fmla="*/ 0 w 3240360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54 w 3240414"/>
                  <a:gd name="connsiteY0" fmla="*/ 935140 h 1760554"/>
                  <a:gd name="connsiteX1" fmla="*/ 1620234 w 3240414"/>
                  <a:gd name="connsiteY1" fmla="*/ 87 h 1760554"/>
                  <a:gd name="connsiteX2" fmla="*/ 3240414 w 3240414"/>
                  <a:gd name="connsiteY2" fmla="*/ 880276 h 1760554"/>
                  <a:gd name="connsiteX3" fmla="*/ 1620234 w 3240414"/>
                  <a:gd name="connsiteY3" fmla="*/ 1760465 h 1760554"/>
                  <a:gd name="connsiteX4" fmla="*/ 54 w 3240414"/>
                  <a:gd name="connsiteY4" fmla="*/ 935140 h 1760554"/>
                  <a:gd name="connsiteX0" fmla="*/ 54 w 3240414"/>
                  <a:gd name="connsiteY0" fmla="*/ 935054 h 1760380"/>
                  <a:gd name="connsiteX1" fmla="*/ 1620234 w 3240414"/>
                  <a:gd name="connsiteY1" fmla="*/ 1 h 1760380"/>
                  <a:gd name="connsiteX2" fmla="*/ 3240414 w 3240414"/>
                  <a:gd name="connsiteY2" fmla="*/ 941150 h 1760380"/>
                  <a:gd name="connsiteX3" fmla="*/ 1620234 w 3240414"/>
                  <a:gd name="connsiteY3" fmla="*/ 1760379 h 1760380"/>
                  <a:gd name="connsiteX4" fmla="*/ 54 w 3240414"/>
                  <a:gd name="connsiteY4" fmla="*/ 935054 h 1760380"/>
                  <a:gd name="connsiteX0" fmla="*/ 107 w 3240467"/>
                  <a:gd name="connsiteY0" fmla="*/ 935054 h 1760380"/>
                  <a:gd name="connsiteX1" fmla="*/ 1620287 w 3240467"/>
                  <a:gd name="connsiteY1" fmla="*/ 1 h 1760380"/>
                  <a:gd name="connsiteX2" fmla="*/ 3240467 w 3240467"/>
                  <a:gd name="connsiteY2" fmla="*/ 941150 h 1760380"/>
                  <a:gd name="connsiteX3" fmla="*/ 1620287 w 3240467"/>
                  <a:gd name="connsiteY3" fmla="*/ 1760379 h 1760380"/>
                  <a:gd name="connsiteX4" fmla="*/ 107 w 3240467"/>
                  <a:gd name="connsiteY4" fmla="*/ 935054 h 1760380"/>
                  <a:gd name="connsiteX0" fmla="*/ 36 w 3240414"/>
                  <a:gd name="connsiteY0" fmla="*/ 935054 h 1327567"/>
                  <a:gd name="connsiteX1" fmla="*/ 1620216 w 3240414"/>
                  <a:gd name="connsiteY1" fmla="*/ 1 h 1327567"/>
                  <a:gd name="connsiteX2" fmla="*/ 3240396 w 3240414"/>
                  <a:gd name="connsiteY2" fmla="*/ 941150 h 1327567"/>
                  <a:gd name="connsiteX3" fmla="*/ 1650696 w 3240414"/>
                  <a:gd name="connsiteY3" fmla="*/ 1327563 h 1327567"/>
                  <a:gd name="connsiteX4" fmla="*/ 36 w 3240414"/>
                  <a:gd name="connsiteY4" fmla="*/ 935054 h 1327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0414" h="1327567">
                    <a:moveTo>
                      <a:pt x="36" y="935054"/>
                    </a:moveTo>
                    <a:cubicBezTo>
                      <a:pt x="-5044" y="713794"/>
                      <a:pt x="531516" y="-1015"/>
                      <a:pt x="1620216" y="1"/>
                    </a:cubicBezTo>
                    <a:cubicBezTo>
                      <a:pt x="2708916" y="1017"/>
                      <a:pt x="3235316" y="719890"/>
                      <a:pt x="3240396" y="941150"/>
                    </a:cubicBezTo>
                    <a:cubicBezTo>
                      <a:pt x="3245476" y="1162410"/>
                      <a:pt x="2190756" y="1328579"/>
                      <a:pt x="1650696" y="1327563"/>
                    </a:cubicBezTo>
                    <a:cubicBezTo>
                      <a:pt x="1110636" y="1326547"/>
                      <a:pt x="5116" y="1156314"/>
                      <a:pt x="36" y="93505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92"/>
              <p:cNvSpPr/>
              <p:nvPr/>
            </p:nvSpPr>
            <p:spPr bwMode="auto">
              <a:xfrm>
                <a:off x="3872800" y="1358644"/>
                <a:ext cx="3240439" cy="1620306"/>
              </a:xfrm>
              <a:custGeom>
                <a:avLst/>
                <a:gdLst>
                  <a:gd name="connsiteX0" fmla="*/ 0 w 3240360"/>
                  <a:gd name="connsiteY0" fmla="*/ 880189 h 1760378"/>
                  <a:gd name="connsiteX1" fmla="*/ 1620180 w 3240360"/>
                  <a:gd name="connsiteY1" fmla="*/ 0 h 1760378"/>
                  <a:gd name="connsiteX2" fmla="*/ 3240360 w 3240360"/>
                  <a:gd name="connsiteY2" fmla="*/ 880189 h 1760378"/>
                  <a:gd name="connsiteX3" fmla="*/ 1620180 w 3240360"/>
                  <a:gd name="connsiteY3" fmla="*/ 1760378 h 1760378"/>
                  <a:gd name="connsiteX4" fmla="*/ 0 w 3240360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0439" h="1760378">
                    <a:moveTo>
                      <a:pt x="79" y="880189"/>
                    </a:moveTo>
                    <a:cubicBezTo>
                      <a:pt x="-8798" y="740303"/>
                      <a:pt x="725458" y="0"/>
                      <a:pt x="1620259" y="0"/>
                    </a:cubicBezTo>
                    <a:cubicBezTo>
                      <a:pt x="2515060" y="0"/>
                      <a:pt x="3240439" y="704792"/>
                      <a:pt x="3240439" y="880189"/>
                    </a:cubicBezTo>
                    <a:cubicBezTo>
                      <a:pt x="3240439" y="1055586"/>
                      <a:pt x="2515060" y="1760378"/>
                      <a:pt x="1620259" y="1760378"/>
                    </a:cubicBezTo>
                    <a:cubicBezTo>
                      <a:pt x="725458" y="1760378"/>
                      <a:pt x="8956" y="1020075"/>
                      <a:pt x="79" y="88018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/楕円 240"/>
              <p:cNvSpPr/>
              <p:nvPr/>
            </p:nvSpPr>
            <p:spPr bwMode="auto">
              <a:xfrm>
                <a:off x="4851911" y="1483491"/>
                <a:ext cx="1286762" cy="1286762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 bwMode="auto">
              <a:xfrm>
                <a:off x="5084556" y="1720082"/>
                <a:ext cx="848789" cy="84878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円/楕円 242"/>
              <p:cNvSpPr/>
              <p:nvPr/>
            </p:nvSpPr>
            <p:spPr bwMode="auto">
              <a:xfrm>
                <a:off x="5362102" y="1621961"/>
                <a:ext cx="571244" cy="57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 bwMode="auto">
              <a:xfrm>
                <a:off x="5154541" y="2348880"/>
                <a:ext cx="260391" cy="26039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ローチャート: 手作業 244"/>
              <p:cNvSpPr/>
              <p:nvPr/>
            </p:nvSpPr>
            <p:spPr bwMode="auto">
              <a:xfrm rot="20246043" flipV="1">
                <a:off x="4507458" y="103251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ローチャート: 手作業 245"/>
              <p:cNvSpPr/>
              <p:nvPr/>
            </p:nvSpPr>
            <p:spPr bwMode="auto">
              <a:xfrm rot="20080527" flipV="1">
                <a:off x="4273268" y="115709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ローチャート: 手作業 246"/>
              <p:cNvSpPr/>
              <p:nvPr/>
            </p:nvSpPr>
            <p:spPr bwMode="auto">
              <a:xfrm rot="19681187" flipV="1">
                <a:off x="4054202" y="129636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ローチャート: 手作業 247"/>
              <p:cNvSpPr/>
              <p:nvPr/>
            </p:nvSpPr>
            <p:spPr bwMode="auto">
              <a:xfrm rot="19141112" flipV="1">
                <a:off x="3839168" y="1458099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ローチャート: 手作業 248"/>
              <p:cNvSpPr/>
              <p:nvPr/>
            </p:nvSpPr>
            <p:spPr bwMode="auto">
              <a:xfrm rot="18542691" flipV="1">
                <a:off x="3677594" y="1626681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2" name="グループ化 251"/>
          <p:cNvGrpSpPr/>
          <p:nvPr/>
        </p:nvGrpSpPr>
        <p:grpSpPr>
          <a:xfrm>
            <a:off x="4112846" y="2756337"/>
            <a:ext cx="1612127" cy="1554958"/>
            <a:chOff x="4112846" y="2756337"/>
            <a:chExt cx="1612127" cy="1554958"/>
          </a:xfrm>
        </p:grpSpPr>
        <p:grpSp>
          <p:nvGrpSpPr>
            <p:cNvPr id="225" name="グループ化 224"/>
            <p:cNvGrpSpPr/>
            <p:nvPr/>
          </p:nvGrpSpPr>
          <p:grpSpPr>
            <a:xfrm>
              <a:off x="4112846" y="3110871"/>
              <a:ext cx="1543780" cy="830293"/>
              <a:chOff x="3494205" y="1032510"/>
              <a:chExt cx="3619053" cy="1946440"/>
            </a:xfrm>
          </p:grpSpPr>
          <p:sp>
            <p:nvSpPr>
              <p:cNvPr id="226" name="円/楕円 92"/>
              <p:cNvSpPr/>
              <p:nvPr/>
            </p:nvSpPr>
            <p:spPr bwMode="auto">
              <a:xfrm>
                <a:off x="3872844" y="1218570"/>
                <a:ext cx="3240414" cy="1327567"/>
              </a:xfrm>
              <a:custGeom>
                <a:avLst/>
                <a:gdLst>
                  <a:gd name="connsiteX0" fmla="*/ 0 w 3240360"/>
                  <a:gd name="connsiteY0" fmla="*/ 880189 h 1760378"/>
                  <a:gd name="connsiteX1" fmla="*/ 1620180 w 3240360"/>
                  <a:gd name="connsiteY1" fmla="*/ 0 h 1760378"/>
                  <a:gd name="connsiteX2" fmla="*/ 3240360 w 3240360"/>
                  <a:gd name="connsiteY2" fmla="*/ 880189 h 1760378"/>
                  <a:gd name="connsiteX3" fmla="*/ 1620180 w 3240360"/>
                  <a:gd name="connsiteY3" fmla="*/ 1760378 h 1760378"/>
                  <a:gd name="connsiteX4" fmla="*/ 0 w 3240360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54 w 3240414"/>
                  <a:gd name="connsiteY0" fmla="*/ 935140 h 1760554"/>
                  <a:gd name="connsiteX1" fmla="*/ 1620234 w 3240414"/>
                  <a:gd name="connsiteY1" fmla="*/ 87 h 1760554"/>
                  <a:gd name="connsiteX2" fmla="*/ 3240414 w 3240414"/>
                  <a:gd name="connsiteY2" fmla="*/ 880276 h 1760554"/>
                  <a:gd name="connsiteX3" fmla="*/ 1620234 w 3240414"/>
                  <a:gd name="connsiteY3" fmla="*/ 1760465 h 1760554"/>
                  <a:gd name="connsiteX4" fmla="*/ 54 w 3240414"/>
                  <a:gd name="connsiteY4" fmla="*/ 935140 h 1760554"/>
                  <a:gd name="connsiteX0" fmla="*/ 54 w 3240414"/>
                  <a:gd name="connsiteY0" fmla="*/ 935054 h 1760380"/>
                  <a:gd name="connsiteX1" fmla="*/ 1620234 w 3240414"/>
                  <a:gd name="connsiteY1" fmla="*/ 1 h 1760380"/>
                  <a:gd name="connsiteX2" fmla="*/ 3240414 w 3240414"/>
                  <a:gd name="connsiteY2" fmla="*/ 941150 h 1760380"/>
                  <a:gd name="connsiteX3" fmla="*/ 1620234 w 3240414"/>
                  <a:gd name="connsiteY3" fmla="*/ 1760379 h 1760380"/>
                  <a:gd name="connsiteX4" fmla="*/ 54 w 3240414"/>
                  <a:gd name="connsiteY4" fmla="*/ 935054 h 1760380"/>
                  <a:gd name="connsiteX0" fmla="*/ 107 w 3240467"/>
                  <a:gd name="connsiteY0" fmla="*/ 935054 h 1760380"/>
                  <a:gd name="connsiteX1" fmla="*/ 1620287 w 3240467"/>
                  <a:gd name="connsiteY1" fmla="*/ 1 h 1760380"/>
                  <a:gd name="connsiteX2" fmla="*/ 3240467 w 3240467"/>
                  <a:gd name="connsiteY2" fmla="*/ 941150 h 1760380"/>
                  <a:gd name="connsiteX3" fmla="*/ 1620287 w 3240467"/>
                  <a:gd name="connsiteY3" fmla="*/ 1760379 h 1760380"/>
                  <a:gd name="connsiteX4" fmla="*/ 107 w 3240467"/>
                  <a:gd name="connsiteY4" fmla="*/ 935054 h 1760380"/>
                  <a:gd name="connsiteX0" fmla="*/ 36 w 3240414"/>
                  <a:gd name="connsiteY0" fmla="*/ 935054 h 1327567"/>
                  <a:gd name="connsiteX1" fmla="*/ 1620216 w 3240414"/>
                  <a:gd name="connsiteY1" fmla="*/ 1 h 1327567"/>
                  <a:gd name="connsiteX2" fmla="*/ 3240396 w 3240414"/>
                  <a:gd name="connsiteY2" fmla="*/ 941150 h 1327567"/>
                  <a:gd name="connsiteX3" fmla="*/ 1650696 w 3240414"/>
                  <a:gd name="connsiteY3" fmla="*/ 1327563 h 1327567"/>
                  <a:gd name="connsiteX4" fmla="*/ 36 w 3240414"/>
                  <a:gd name="connsiteY4" fmla="*/ 935054 h 1327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0414" h="1327567">
                    <a:moveTo>
                      <a:pt x="36" y="935054"/>
                    </a:moveTo>
                    <a:cubicBezTo>
                      <a:pt x="-5044" y="713794"/>
                      <a:pt x="531516" y="-1015"/>
                      <a:pt x="1620216" y="1"/>
                    </a:cubicBezTo>
                    <a:cubicBezTo>
                      <a:pt x="2708916" y="1017"/>
                      <a:pt x="3235316" y="719890"/>
                      <a:pt x="3240396" y="941150"/>
                    </a:cubicBezTo>
                    <a:cubicBezTo>
                      <a:pt x="3245476" y="1162410"/>
                      <a:pt x="2190756" y="1328579"/>
                      <a:pt x="1650696" y="1327563"/>
                    </a:cubicBezTo>
                    <a:cubicBezTo>
                      <a:pt x="1110636" y="1326547"/>
                      <a:pt x="5116" y="1156314"/>
                      <a:pt x="36" y="93505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円/楕円 92"/>
              <p:cNvSpPr/>
              <p:nvPr/>
            </p:nvSpPr>
            <p:spPr bwMode="auto">
              <a:xfrm>
                <a:off x="3872800" y="1358644"/>
                <a:ext cx="3240439" cy="1620306"/>
              </a:xfrm>
              <a:custGeom>
                <a:avLst/>
                <a:gdLst>
                  <a:gd name="connsiteX0" fmla="*/ 0 w 3240360"/>
                  <a:gd name="connsiteY0" fmla="*/ 880189 h 1760378"/>
                  <a:gd name="connsiteX1" fmla="*/ 1620180 w 3240360"/>
                  <a:gd name="connsiteY1" fmla="*/ 0 h 1760378"/>
                  <a:gd name="connsiteX2" fmla="*/ 3240360 w 3240360"/>
                  <a:gd name="connsiteY2" fmla="*/ 880189 h 1760378"/>
                  <a:gd name="connsiteX3" fmla="*/ 1620180 w 3240360"/>
                  <a:gd name="connsiteY3" fmla="*/ 1760378 h 1760378"/>
                  <a:gd name="connsiteX4" fmla="*/ 0 w 3240360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  <a:gd name="connsiteX0" fmla="*/ 79 w 3240439"/>
                  <a:gd name="connsiteY0" fmla="*/ 880189 h 1760378"/>
                  <a:gd name="connsiteX1" fmla="*/ 1620259 w 3240439"/>
                  <a:gd name="connsiteY1" fmla="*/ 0 h 1760378"/>
                  <a:gd name="connsiteX2" fmla="*/ 3240439 w 3240439"/>
                  <a:gd name="connsiteY2" fmla="*/ 880189 h 1760378"/>
                  <a:gd name="connsiteX3" fmla="*/ 1620259 w 3240439"/>
                  <a:gd name="connsiteY3" fmla="*/ 1760378 h 1760378"/>
                  <a:gd name="connsiteX4" fmla="*/ 79 w 3240439"/>
                  <a:gd name="connsiteY4" fmla="*/ 880189 h 17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0439" h="1760378">
                    <a:moveTo>
                      <a:pt x="79" y="880189"/>
                    </a:moveTo>
                    <a:cubicBezTo>
                      <a:pt x="-8798" y="740303"/>
                      <a:pt x="725458" y="0"/>
                      <a:pt x="1620259" y="0"/>
                    </a:cubicBezTo>
                    <a:cubicBezTo>
                      <a:pt x="2515060" y="0"/>
                      <a:pt x="3240439" y="704792"/>
                      <a:pt x="3240439" y="880189"/>
                    </a:cubicBezTo>
                    <a:cubicBezTo>
                      <a:pt x="3240439" y="1055586"/>
                      <a:pt x="2515060" y="1760378"/>
                      <a:pt x="1620259" y="1760378"/>
                    </a:cubicBezTo>
                    <a:cubicBezTo>
                      <a:pt x="725458" y="1760378"/>
                      <a:pt x="8956" y="1020075"/>
                      <a:pt x="79" y="88018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円/楕円 227"/>
              <p:cNvSpPr/>
              <p:nvPr/>
            </p:nvSpPr>
            <p:spPr bwMode="auto">
              <a:xfrm>
                <a:off x="4851911" y="1483491"/>
                <a:ext cx="1286762" cy="1286762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円/楕円 228"/>
              <p:cNvSpPr/>
              <p:nvPr/>
            </p:nvSpPr>
            <p:spPr bwMode="auto">
              <a:xfrm>
                <a:off x="5084556" y="1720082"/>
                <a:ext cx="848789" cy="84878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/楕円 229"/>
              <p:cNvSpPr/>
              <p:nvPr/>
            </p:nvSpPr>
            <p:spPr bwMode="auto">
              <a:xfrm>
                <a:off x="5362102" y="1621961"/>
                <a:ext cx="571244" cy="57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円/楕円 230"/>
              <p:cNvSpPr/>
              <p:nvPr/>
            </p:nvSpPr>
            <p:spPr bwMode="auto">
              <a:xfrm>
                <a:off x="5154541" y="2348880"/>
                <a:ext cx="260391" cy="26039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ローチャート: 手作業 231"/>
              <p:cNvSpPr/>
              <p:nvPr/>
            </p:nvSpPr>
            <p:spPr bwMode="auto">
              <a:xfrm rot="20246043" flipV="1">
                <a:off x="4507458" y="103251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ローチャート: 手作業 232"/>
              <p:cNvSpPr/>
              <p:nvPr/>
            </p:nvSpPr>
            <p:spPr bwMode="auto">
              <a:xfrm rot="20080527" flipV="1">
                <a:off x="4273268" y="115709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ローチャート: 手作業 233"/>
              <p:cNvSpPr/>
              <p:nvPr/>
            </p:nvSpPr>
            <p:spPr bwMode="auto">
              <a:xfrm rot="19681187" flipV="1">
                <a:off x="4054202" y="1296360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ローチャート: 手作業 234"/>
              <p:cNvSpPr/>
              <p:nvPr/>
            </p:nvSpPr>
            <p:spPr bwMode="auto">
              <a:xfrm rot="19141112" flipV="1">
                <a:off x="3839168" y="1458099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ローチャート: 手作業 235"/>
              <p:cNvSpPr/>
              <p:nvPr/>
            </p:nvSpPr>
            <p:spPr bwMode="auto">
              <a:xfrm rot="18542691" flipV="1">
                <a:off x="3677594" y="1626681"/>
                <a:ext cx="157190" cy="523967"/>
              </a:xfrm>
              <a:prstGeom prst="flowChartManualOperati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0" name="乗算記号 249"/>
            <p:cNvSpPr/>
            <p:nvPr/>
          </p:nvSpPr>
          <p:spPr bwMode="auto">
            <a:xfrm>
              <a:off x="4170016" y="2756337"/>
              <a:ext cx="1554957" cy="1554958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1905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451137" y="2797194"/>
            <a:ext cx="1550368" cy="1545110"/>
            <a:chOff x="451137" y="2797194"/>
            <a:chExt cx="1720640" cy="1714804"/>
          </a:xfrm>
        </p:grpSpPr>
        <p:grpSp>
          <p:nvGrpSpPr>
            <p:cNvPr id="151" name="グループ化 150"/>
            <p:cNvGrpSpPr/>
            <p:nvPr/>
          </p:nvGrpSpPr>
          <p:grpSpPr>
            <a:xfrm rot="20700000">
              <a:off x="618884" y="3038516"/>
              <a:ext cx="938822" cy="703518"/>
              <a:chOff x="4321881" y="2925677"/>
              <a:chExt cx="1845205" cy="1382730"/>
            </a:xfrm>
          </p:grpSpPr>
          <p:grpSp>
            <p:nvGrpSpPr>
              <p:cNvPr id="171" name="グループ化 170"/>
              <p:cNvGrpSpPr/>
              <p:nvPr/>
            </p:nvGrpSpPr>
            <p:grpSpPr>
              <a:xfrm>
                <a:off x="4321881" y="2925677"/>
                <a:ext cx="1845205" cy="1382730"/>
                <a:chOff x="4322930" y="2943117"/>
                <a:chExt cx="1845205" cy="1382730"/>
              </a:xfrm>
              <a:solidFill>
                <a:schemeClr val="tx1"/>
              </a:solidFill>
            </p:grpSpPr>
            <p:sp>
              <p:nvSpPr>
                <p:cNvPr id="195" name="角丸四角形 194"/>
                <p:cNvSpPr/>
                <p:nvPr/>
              </p:nvSpPr>
              <p:spPr bwMode="auto">
                <a:xfrm>
                  <a:off x="4532962" y="2943117"/>
                  <a:ext cx="256208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角丸四角形 208"/>
                <p:cNvSpPr/>
                <p:nvPr/>
              </p:nvSpPr>
              <p:spPr bwMode="auto">
                <a:xfrm>
                  <a:off x="4504146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角丸四角形 212"/>
                <p:cNvSpPr/>
                <p:nvPr/>
              </p:nvSpPr>
              <p:spPr bwMode="auto">
                <a:xfrm>
                  <a:off x="4727975" y="2978950"/>
                  <a:ext cx="241221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角丸四角形 213"/>
                <p:cNvSpPr/>
                <p:nvPr/>
              </p:nvSpPr>
              <p:spPr bwMode="auto">
                <a:xfrm>
                  <a:off x="5673080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角丸四角形 214"/>
                <p:cNvSpPr/>
                <p:nvPr/>
              </p:nvSpPr>
              <p:spPr bwMode="auto">
                <a:xfrm>
                  <a:off x="4322930" y="3068960"/>
                  <a:ext cx="1845205" cy="1256887"/>
                </a:xfrm>
                <a:prstGeom prst="roundRect">
                  <a:avLst>
                    <a:gd name="adj" fmla="val 999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" name="グループ化 171"/>
              <p:cNvGrpSpPr/>
              <p:nvPr/>
            </p:nvGrpSpPr>
            <p:grpSpPr>
              <a:xfrm>
                <a:off x="4321881" y="2925677"/>
                <a:ext cx="1845205" cy="1382730"/>
                <a:chOff x="4322930" y="2943117"/>
                <a:chExt cx="1845205" cy="1382730"/>
              </a:xfrm>
            </p:grpSpPr>
            <p:sp>
              <p:nvSpPr>
                <p:cNvPr id="173" name="角丸四角形 172"/>
                <p:cNvSpPr/>
                <p:nvPr/>
              </p:nvSpPr>
              <p:spPr bwMode="auto">
                <a:xfrm>
                  <a:off x="4532962" y="2943117"/>
                  <a:ext cx="256208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角丸四角形 173"/>
                <p:cNvSpPr/>
                <p:nvPr/>
              </p:nvSpPr>
              <p:spPr bwMode="auto">
                <a:xfrm>
                  <a:off x="4504146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角丸四角形 174"/>
                <p:cNvSpPr/>
                <p:nvPr/>
              </p:nvSpPr>
              <p:spPr bwMode="auto">
                <a:xfrm>
                  <a:off x="4727975" y="2978950"/>
                  <a:ext cx="241221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角丸四角形 175"/>
                <p:cNvSpPr/>
                <p:nvPr/>
              </p:nvSpPr>
              <p:spPr bwMode="auto">
                <a:xfrm>
                  <a:off x="5673080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角丸四角形 176"/>
                <p:cNvSpPr/>
                <p:nvPr/>
              </p:nvSpPr>
              <p:spPr bwMode="auto">
                <a:xfrm>
                  <a:off x="4322930" y="3068960"/>
                  <a:ext cx="1845205" cy="1256887"/>
                </a:xfrm>
                <a:prstGeom prst="roundRect">
                  <a:avLst>
                    <a:gd name="adj" fmla="val 999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正方形/長方形 177"/>
                <p:cNvSpPr/>
                <p:nvPr/>
              </p:nvSpPr>
              <p:spPr bwMode="auto">
                <a:xfrm>
                  <a:off x="4322930" y="3248980"/>
                  <a:ext cx="1845205" cy="94510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円/楕円 178"/>
                <p:cNvSpPr/>
                <p:nvPr/>
              </p:nvSpPr>
              <p:spPr bwMode="auto">
                <a:xfrm>
                  <a:off x="4780712" y="3229092"/>
                  <a:ext cx="929640" cy="92964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円/楕円 179"/>
                <p:cNvSpPr/>
                <p:nvPr/>
              </p:nvSpPr>
              <p:spPr bwMode="auto">
                <a:xfrm>
                  <a:off x="4868225" y="3316605"/>
                  <a:ext cx="754614" cy="75461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180"/>
                <p:cNvSpPr/>
                <p:nvPr/>
              </p:nvSpPr>
              <p:spPr bwMode="auto">
                <a:xfrm>
                  <a:off x="4942520" y="3390900"/>
                  <a:ext cx="606024" cy="606024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/楕円 181"/>
                <p:cNvSpPr/>
                <p:nvPr/>
              </p:nvSpPr>
              <p:spPr bwMode="auto">
                <a:xfrm>
                  <a:off x="5245532" y="3464813"/>
                  <a:ext cx="178232" cy="1782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" name="グループ化 41"/>
            <p:cNvGrpSpPr/>
            <p:nvPr/>
          </p:nvGrpSpPr>
          <p:grpSpPr>
            <a:xfrm>
              <a:off x="1069617" y="3349238"/>
              <a:ext cx="1096350" cy="927403"/>
              <a:chOff x="3188540" y="5434112"/>
              <a:chExt cx="1096350" cy="927403"/>
            </a:xfrm>
          </p:grpSpPr>
          <p:grpSp>
            <p:nvGrpSpPr>
              <p:cNvPr id="220" name="グループ化 219"/>
              <p:cNvGrpSpPr/>
              <p:nvPr/>
            </p:nvGrpSpPr>
            <p:grpSpPr>
              <a:xfrm rot="590552">
                <a:off x="3188540" y="5434112"/>
                <a:ext cx="1096350" cy="927403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257" name="角丸四角形 256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角丸四角形 257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角丸四角形 258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角丸四角形 259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角丸四角形 260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角丸四角形 261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角丸四角形 262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1" name="グループ化 220"/>
              <p:cNvGrpSpPr/>
              <p:nvPr/>
            </p:nvGrpSpPr>
            <p:grpSpPr>
              <a:xfrm rot="590552">
                <a:off x="3188540" y="5434112"/>
                <a:ext cx="1096350" cy="927403"/>
                <a:chOff x="4118492" y="1962138"/>
                <a:chExt cx="3489803" cy="2952030"/>
              </a:xfrm>
            </p:grpSpPr>
            <p:sp>
              <p:nvSpPr>
                <p:cNvPr id="222" name="角丸四角形 221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角丸四角形 222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角丸四角形 223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角丸四角形 252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角丸四角形 253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角丸四角形 254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角丸四角形 255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0" name="AutoShape 187"/>
            <p:cNvSpPr>
              <a:spLocks noChangeArrowheads="1"/>
            </p:cNvSpPr>
            <p:nvPr/>
          </p:nvSpPr>
          <p:spPr bwMode="auto">
            <a:xfrm>
              <a:off x="451137" y="2797194"/>
              <a:ext cx="1720640" cy="171480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2442658" y="3014635"/>
            <a:ext cx="1393986" cy="1377555"/>
            <a:chOff x="2442658" y="3014635"/>
            <a:chExt cx="1393986" cy="1377555"/>
          </a:xfrm>
        </p:grpSpPr>
        <p:grpSp>
          <p:nvGrpSpPr>
            <p:cNvPr id="273" name="グループ化 272"/>
            <p:cNvGrpSpPr/>
            <p:nvPr/>
          </p:nvGrpSpPr>
          <p:grpSpPr>
            <a:xfrm rot="20700000">
              <a:off x="2442658" y="3014635"/>
              <a:ext cx="845918" cy="633899"/>
              <a:chOff x="4321881" y="2925677"/>
              <a:chExt cx="1845205" cy="1382730"/>
            </a:xfrm>
          </p:grpSpPr>
          <p:grpSp>
            <p:nvGrpSpPr>
              <p:cNvPr id="292" name="グループ化 291"/>
              <p:cNvGrpSpPr/>
              <p:nvPr/>
            </p:nvGrpSpPr>
            <p:grpSpPr>
              <a:xfrm>
                <a:off x="4321881" y="2925677"/>
                <a:ext cx="1845205" cy="1382730"/>
                <a:chOff x="4322930" y="2943117"/>
                <a:chExt cx="1845205" cy="1382730"/>
              </a:xfrm>
              <a:solidFill>
                <a:schemeClr val="tx1"/>
              </a:solidFill>
            </p:grpSpPr>
            <p:sp>
              <p:nvSpPr>
                <p:cNvPr id="304" name="角丸四角形 303"/>
                <p:cNvSpPr/>
                <p:nvPr/>
              </p:nvSpPr>
              <p:spPr bwMode="auto">
                <a:xfrm>
                  <a:off x="4532962" y="2943117"/>
                  <a:ext cx="256208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角丸四角形 304"/>
                <p:cNvSpPr/>
                <p:nvPr/>
              </p:nvSpPr>
              <p:spPr bwMode="auto">
                <a:xfrm>
                  <a:off x="4504146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角丸四角形 305"/>
                <p:cNvSpPr/>
                <p:nvPr/>
              </p:nvSpPr>
              <p:spPr bwMode="auto">
                <a:xfrm>
                  <a:off x="4727975" y="2978950"/>
                  <a:ext cx="241221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角丸四角形 306"/>
                <p:cNvSpPr/>
                <p:nvPr/>
              </p:nvSpPr>
              <p:spPr bwMode="auto">
                <a:xfrm>
                  <a:off x="5673080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角丸四角形 307"/>
                <p:cNvSpPr/>
                <p:nvPr/>
              </p:nvSpPr>
              <p:spPr bwMode="auto">
                <a:xfrm>
                  <a:off x="4322930" y="3068960"/>
                  <a:ext cx="1845205" cy="1256887"/>
                </a:xfrm>
                <a:prstGeom prst="roundRect">
                  <a:avLst>
                    <a:gd name="adj" fmla="val 9998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3" name="グループ化 292"/>
              <p:cNvGrpSpPr/>
              <p:nvPr/>
            </p:nvGrpSpPr>
            <p:grpSpPr>
              <a:xfrm>
                <a:off x="4321881" y="2925677"/>
                <a:ext cx="1845205" cy="1382730"/>
                <a:chOff x="4322930" y="2943117"/>
                <a:chExt cx="1845205" cy="1382730"/>
              </a:xfrm>
            </p:grpSpPr>
            <p:sp>
              <p:nvSpPr>
                <p:cNvPr id="294" name="角丸四角形 293"/>
                <p:cNvSpPr/>
                <p:nvPr/>
              </p:nvSpPr>
              <p:spPr bwMode="auto">
                <a:xfrm>
                  <a:off x="4532962" y="2943117"/>
                  <a:ext cx="256208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角丸四角形 294"/>
                <p:cNvSpPr/>
                <p:nvPr/>
              </p:nvSpPr>
              <p:spPr bwMode="auto">
                <a:xfrm>
                  <a:off x="4504146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角丸四角形 295"/>
                <p:cNvSpPr/>
                <p:nvPr/>
              </p:nvSpPr>
              <p:spPr bwMode="auto">
                <a:xfrm>
                  <a:off x="4727975" y="2978950"/>
                  <a:ext cx="241221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角丸四角形 296"/>
                <p:cNvSpPr/>
                <p:nvPr/>
              </p:nvSpPr>
              <p:spPr bwMode="auto">
                <a:xfrm>
                  <a:off x="5673080" y="3004905"/>
                  <a:ext cx="313840" cy="135015"/>
                </a:xfrm>
                <a:prstGeom prst="roundRect">
                  <a:avLst>
                    <a:gd name="adj" fmla="val 207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角丸四角形 297"/>
                <p:cNvSpPr/>
                <p:nvPr/>
              </p:nvSpPr>
              <p:spPr bwMode="auto">
                <a:xfrm>
                  <a:off x="4322930" y="3068960"/>
                  <a:ext cx="1845205" cy="1256887"/>
                </a:xfrm>
                <a:prstGeom prst="roundRect">
                  <a:avLst>
                    <a:gd name="adj" fmla="val 999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正方形/長方形 298"/>
                <p:cNvSpPr/>
                <p:nvPr/>
              </p:nvSpPr>
              <p:spPr bwMode="auto">
                <a:xfrm>
                  <a:off x="4322930" y="3248980"/>
                  <a:ext cx="1845205" cy="94510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円/楕円 299"/>
                <p:cNvSpPr/>
                <p:nvPr/>
              </p:nvSpPr>
              <p:spPr bwMode="auto">
                <a:xfrm>
                  <a:off x="4780712" y="3229092"/>
                  <a:ext cx="929640" cy="92964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円/楕円 300"/>
                <p:cNvSpPr/>
                <p:nvPr/>
              </p:nvSpPr>
              <p:spPr bwMode="auto">
                <a:xfrm>
                  <a:off x="4868225" y="3316605"/>
                  <a:ext cx="754614" cy="75461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円/楕円 301"/>
                <p:cNvSpPr/>
                <p:nvPr/>
              </p:nvSpPr>
              <p:spPr bwMode="auto">
                <a:xfrm>
                  <a:off x="4942520" y="3390900"/>
                  <a:ext cx="606024" cy="606024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円/楕円 302"/>
                <p:cNvSpPr/>
                <p:nvPr/>
              </p:nvSpPr>
              <p:spPr bwMode="auto">
                <a:xfrm>
                  <a:off x="5245532" y="3464813"/>
                  <a:ext cx="178232" cy="1782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4" name="グループ化 273"/>
            <p:cNvGrpSpPr/>
            <p:nvPr/>
          </p:nvGrpSpPr>
          <p:grpSpPr>
            <a:xfrm>
              <a:off x="2848787" y="3294609"/>
              <a:ext cx="987857" cy="835629"/>
              <a:chOff x="3188540" y="5434112"/>
              <a:chExt cx="1096350" cy="927403"/>
            </a:xfrm>
          </p:grpSpPr>
          <p:grpSp>
            <p:nvGrpSpPr>
              <p:cNvPr id="276" name="グループ化 275"/>
              <p:cNvGrpSpPr/>
              <p:nvPr/>
            </p:nvGrpSpPr>
            <p:grpSpPr>
              <a:xfrm rot="590552">
                <a:off x="3188540" y="5434112"/>
                <a:ext cx="1096350" cy="927403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285" name="角丸四角形 284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角丸四角形 285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角丸四角形 286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角丸四角形 287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角丸四角形 288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角丸四角形 289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角丸四角形 290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7" name="グループ化 276"/>
              <p:cNvGrpSpPr/>
              <p:nvPr/>
            </p:nvGrpSpPr>
            <p:grpSpPr>
              <a:xfrm rot="590552">
                <a:off x="3188540" y="5434112"/>
                <a:ext cx="1096350" cy="927403"/>
                <a:chOff x="4118492" y="1962138"/>
                <a:chExt cx="3489803" cy="2952030"/>
              </a:xfrm>
            </p:grpSpPr>
            <p:sp>
              <p:nvSpPr>
                <p:cNvPr id="278" name="角丸四角形 277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角丸四角形 278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角丸四角形 279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角丸四角形 280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角丸四角形 281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角丸四角形 282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角丸四角形 283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9" name="乗算記号 308"/>
            <p:cNvSpPr/>
            <p:nvPr/>
          </p:nvSpPr>
          <p:spPr bwMode="auto">
            <a:xfrm>
              <a:off x="2540592" y="3321934"/>
              <a:ext cx="1070256" cy="1070256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1905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310" name="グループ化 309"/>
          <p:cNvGrpSpPr/>
          <p:nvPr/>
        </p:nvGrpSpPr>
        <p:grpSpPr>
          <a:xfrm>
            <a:off x="452292" y="4935985"/>
            <a:ext cx="1526714" cy="1122486"/>
            <a:chOff x="1157310" y="2735316"/>
            <a:chExt cx="2206920" cy="1479830"/>
          </a:xfrm>
        </p:grpSpPr>
        <p:sp>
          <p:nvSpPr>
            <p:cNvPr id="311" name="正方形/長方形 310"/>
            <p:cNvSpPr/>
            <p:nvPr/>
          </p:nvSpPr>
          <p:spPr bwMode="auto">
            <a:xfrm>
              <a:off x="1157310" y="2735316"/>
              <a:ext cx="2206920" cy="1479830"/>
            </a:xfrm>
            <a:prstGeom prst="rect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正方形/長方形 311"/>
            <p:cNvSpPr/>
            <p:nvPr/>
          </p:nvSpPr>
          <p:spPr bwMode="auto">
            <a:xfrm>
              <a:off x="1231331" y="2796493"/>
              <a:ext cx="2056484" cy="13501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正方形/長方形 312"/>
            <p:cNvSpPr/>
            <p:nvPr/>
          </p:nvSpPr>
          <p:spPr bwMode="auto">
            <a:xfrm>
              <a:off x="1231331" y="3654025"/>
              <a:ext cx="2056484" cy="4912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正方形/長方形 313"/>
            <p:cNvSpPr/>
            <p:nvPr/>
          </p:nvSpPr>
          <p:spPr bwMode="auto">
            <a:xfrm>
              <a:off x="1231331" y="3744036"/>
              <a:ext cx="2056484" cy="402608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正方形/長方形 314"/>
            <p:cNvSpPr/>
            <p:nvPr/>
          </p:nvSpPr>
          <p:spPr bwMode="auto">
            <a:xfrm>
              <a:off x="1231331" y="3879050"/>
              <a:ext cx="2056484" cy="267593"/>
            </a:xfrm>
            <a:prstGeom prst="rect">
              <a:avLst/>
            </a:prstGeom>
            <a:solidFill>
              <a:srgbClr val="00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6" name="グループ化 315"/>
            <p:cNvGrpSpPr/>
            <p:nvPr/>
          </p:nvGrpSpPr>
          <p:grpSpPr>
            <a:xfrm>
              <a:off x="2876568" y="2827913"/>
              <a:ext cx="338595" cy="338595"/>
              <a:chOff x="366417" y="2788563"/>
              <a:chExt cx="592863" cy="592864"/>
            </a:xfrm>
          </p:grpSpPr>
          <p:sp>
            <p:nvSpPr>
              <p:cNvPr id="327" name="円/楕円 326"/>
              <p:cNvSpPr/>
              <p:nvPr/>
            </p:nvSpPr>
            <p:spPr bwMode="auto">
              <a:xfrm>
                <a:off x="505331" y="2927477"/>
                <a:ext cx="315035" cy="31503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8" name="グループ化 327"/>
              <p:cNvGrpSpPr/>
              <p:nvPr/>
            </p:nvGrpSpPr>
            <p:grpSpPr>
              <a:xfrm>
                <a:off x="589262" y="2788563"/>
                <a:ext cx="147174" cy="592864"/>
                <a:chOff x="578135" y="2756377"/>
                <a:chExt cx="163153" cy="657235"/>
              </a:xfrm>
              <a:solidFill>
                <a:srgbClr val="FF0000"/>
              </a:solidFill>
            </p:grpSpPr>
            <p:sp>
              <p:nvSpPr>
                <p:cNvPr id="338" name="二等辺三角形 337"/>
                <p:cNvSpPr/>
                <p:nvPr/>
              </p:nvSpPr>
              <p:spPr bwMode="auto">
                <a:xfrm>
                  <a:off x="587515" y="2756377"/>
                  <a:ext cx="153773" cy="132563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二等辺三角形 338"/>
                <p:cNvSpPr/>
                <p:nvPr/>
              </p:nvSpPr>
              <p:spPr bwMode="auto">
                <a:xfrm rot="10800000">
                  <a:off x="578135" y="3281049"/>
                  <a:ext cx="153773" cy="132563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9" name="グループ化 328"/>
              <p:cNvGrpSpPr/>
              <p:nvPr/>
            </p:nvGrpSpPr>
            <p:grpSpPr>
              <a:xfrm rot="5400000">
                <a:off x="589262" y="2788564"/>
                <a:ext cx="147172" cy="592862"/>
                <a:chOff x="578135" y="2756377"/>
                <a:chExt cx="163153" cy="657235"/>
              </a:xfrm>
              <a:solidFill>
                <a:srgbClr val="FF0000"/>
              </a:solidFill>
            </p:grpSpPr>
            <p:sp>
              <p:nvSpPr>
                <p:cNvPr id="336" name="二等辺三角形 335"/>
                <p:cNvSpPr/>
                <p:nvPr/>
              </p:nvSpPr>
              <p:spPr bwMode="auto">
                <a:xfrm>
                  <a:off x="587515" y="2756377"/>
                  <a:ext cx="153773" cy="132563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二等辺三角形 336"/>
                <p:cNvSpPr/>
                <p:nvPr/>
              </p:nvSpPr>
              <p:spPr bwMode="auto">
                <a:xfrm rot="10800000">
                  <a:off x="578135" y="3281049"/>
                  <a:ext cx="153773" cy="132563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/>
              <p:cNvGrpSpPr/>
              <p:nvPr/>
            </p:nvGrpSpPr>
            <p:grpSpPr>
              <a:xfrm rot="2700000">
                <a:off x="589262" y="2788564"/>
                <a:ext cx="147174" cy="592862"/>
                <a:chOff x="578135" y="2756377"/>
                <a:chExt cx="163153" cy="657235"/>
              </a:xfrm>
              <a:solidFill>
                <a:srgbClr val="FF0000"/>
              </a:solidFill>
            </p:grpSpPr>
            <p:sp>
              <p:nvSpPr>
                <p:cNvPr id="334" name="二等辺三角形 333"/>
                <p:cNvSpPr/>
                <p:nvPr/>
              </p:nvSpPr>
              <p:spPr bwMode="auto">
                <a:xfrm>
                  <a:off x="587515" y="2756377"/>
                  <a:ext cx="153773" cy="132563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二等辺三角形 334"/>
                <p:cNvSpPr/>
                <p:nvPr/>
              </p:nvSpPr>
              <p:spPr bwMode="auto">
                <a:xfrm rot="10800000">
                  <a:off x="578135" y="3281049"/>
                  <a:ext cx="153773" cy="132563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/>
              <p:cNvGrpSpPr/>
              <p:nvPr/>
            </p:nvGrpSpPr>
            <p:grpSpPr>
              <a:xfrm rot="8100000">
                <a:off x="589262" y="2788564"/>
                <a:ext cx="147172" cy="592862"/>
                <a:chOff x="578135" y="2756377"/>
                <a:chExt cx="163153" cy="657235"/>
              </a:xfrm>
              <a:solidFill>
                <a:srgbClr val="FF0000"/>
              </a:solidFill>
            </p:grpSpPr>
            <p:sp>
              <p:nvSpPr>
                <p:cNvPr id="332" name="二等辺三角形 331"/>
                <p:cNvSpPr/>
                <p:nvPr/>
              </p:nvSpPr>
              <p:spPr bwMode="auto">
                <a:xfrm>
                  <a:off x="587515" y="2756377"/>
                  <a:ext cx="153773" cy="132563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二等辺三角形 332"/>
                <p:cNvSpPr/>
                <p:nvPr/>
              </p:nvSpPr>
              <p:spPr bwMode="auto">
                <a:xfrm rot="10800000">
                  <a:off x="578135" y="3281049"/>
                  <a:ext cx="153773" cy="132563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7" name="雲形吹き出し 316"/>
            <p:cNvSpPr/>
            <p:nvPr/>
          </p:nvSpPr>
          <p:spPr bwMode="auto">
            <a:xfrm>
              <a:off x="2393298" y="3042330"/>
              <a:ext cx="428123" cy="135084"/>
            </a:xfrm>
            <a:prstGeom prst="cloudCallout">
              <a:avLst>
                <a:gd name="adj1" fmla="val 7779"/>
                <a:gd name="adj2" fmla="val 10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雲形吹き出し 317"/>
            <p:cNvSpPr/>
            <p:nvPr/>
          </p:nvSpPr>
          <p:spPr bwMode="auto">
            <a:xfrm>
              <a:off x="2133749" y="2873032"/>
              <a:ext cx="428123" cy="135084"/>
            </a:xfrm>
            <a:prstGeom prst="cloudCallout">
              <a:avLst>
                <a:gd name="adj1" fmla="val 7779"/>
                <a:gd name="adj2" fmla="val 10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正方形/長方形 318"/>
            <p:cNvSpPr/>
            <p:nvPr/>
          </p:nvSpPr>
          <p:spPr bwMode="auto">
            <a:xfrm>
              <a:off x="1357739" y="2795111"/>
              <a:ext cx="1035115" cy="13501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正方形/長方形 319"/>
            <p:cNvSpPr/>
            <p:nvPr/>
          </p:nvSpPr>
          <p:spPr bwMode="auto">
            <a:xfrm>
              <a:off x="1402781" y="2843418"/>
              <a:ext cx="945030" cy="1253536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正方形/長方形 320"/>
            <p:cNvSpPr/>
            <p:nvPr/>
          </p:nvSpPr>
          <p:spPr bwMode="auto">
            <a:xfrm>
              <a:off x="2248099" y="3413612"/>
              <a:ext cx="64571" cy="1232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正方形/長方形 321"/>
            <p:cNvSpPr/>
            <p:nvPr/>
          </p:nvSpPr>
          <p:spPr bwMode="auto">
            <a:xfrm>
              <a:off x="1231332" y="2796493"/>
              <a:ext cx="1035115" cy="13501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正方形/長方形 322"/>
            <p:cNvSpPr/>
            <p:nvPr/>
          </p:nvSpPr>
          <p:spPr bwMode="auto">
            <a:xfrm>
              <a:off x="1276374" y="2844800"/>
              <a:ext cx="945030" cy="1253536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4" name="グループ化 323"/>
            <p:cNvGrpSpPr/>
            <p:nvPr/>
          </p:nvGrpSpPr>
          <p:grpSpPr>
            <a:xfrm>
              <a:off x="1771066" y="2870575"/>
              <a:ext cx="429440" cy="429439"/>
              <a:chOff x="1768257" y="2869757"/>
              <a:chExt cx="429440" cy="429439"/>
            </a:xfrm>
          </p:grpSpPr>
          <p:sp>
            <p:nvSpPr>
              <p:cNvPr id="325" name="斜め縞 324"/>
              <p:cNvSpPr/>
              <p:nvPr/>
            </p:nvSpPr>
            <p:spPr bwMode="auto">
              <a:xfrm rot="5400000">
                <a:off x="1901608" y="2869757"/>
                <a:ext cx="296089" cy="296089"/>
              </a:xfrm>
              <a:prstGeom prst="diagStripe">
                <a:avLst>
                  <a:gd name="adj" fmla="val 715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斜め縞 325"/>
              <p:cNvSpPr/>
              <p:nvPr/>
            </p:nvSpPr>
            <p:spPr bwMode="auto">
              <a:xfrm rot="5400000">
                <a:off x="1768257" y="2869757"/>
                <a:ext cx="429439" cy="429439"/>
              </a:xfrm>
              <a:prstGeom prst="diagStripe">
                <a:avLst>
                  <a:gd name="adj" fmla="val 78682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0" name="グループ化 339"/>
          <p:cNvGrpSpPr/>
          <p:nvPr/>
        </p:nvGrpSpPr>
        <p:grpSpPr>
          <a:xfrm>
            <a:off x="2323377" y="4791917"/>
            <a:ext cx="1522641" cy="1396022"/>
            <a:chOff x="3851910" y="2496632"/>
            <a:chExt cx="2110740" cy="1935216"/>
          </a:xfrm>
        </p:grpSpPr>
        <p:sp>
          <p:nvSpPr>
            <p:cNvPr id="341" name="正方形/長方形 340"/>
            <p:cNvSpPr/>
            <p:nvPr/>
          </p:nvSpPr>
          <p:spPr bwMode="auto">
            <a:xfrm>
              <a:off x="4412939" y="2789166"/>
              <a:ext cx="990111" cy="1350150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2" name="台形 341"/>
            <p:cNvSpPr/>
            <p:nvPr/>
          </p:nvSpPr>
          <p:spPr bwMode="auto">
            <a:xfrm rot="5400000">
              <a:off x="3197804" y="3216713"/>
              <a:ext cx="1935215" cy="495055"/>
            </a:xfrm>
            <a:prstGeom prst="trapezoid">
              <a:avLst>
                <a:gd name="adj" fmla="val 59592"/>
              </a:avLst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3" name="台形 342"/>
            <p:cNvSpPr/>
            <p:nvPr/>
          </p:nvSpPr>
          <p:spPr bwMode="auto">
            <a:xfrm rot="16200000" flipH="1">
              <a:off x="4686742" y="3216713"/>
              <a:ext cx="1935215" cy="495055"/>
            </a:xfrm>
            <a:prstGeom prst="trapezoid">
              <a:avLst>
                <a:gd name="adj" fmla="val 59592"/>
              </a:avLst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4" name="正方形/長方形 343"/>
            <p:cNvSpPr/>
            <p:nvPr/>
          </p:nvSpPr>
          <p:spPr bwMode="auto">
            <a:xfrm>
              <a:off x="3851910" y="2496632"/>
              <a:ext cx="65973" cy="1935215"/>
            </a:xfrm>
            <a:prstGeom prst="rect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5" name="正方形/長方形 344"/>
            <p:cNvSpPr/>
            <p:nvPr/>
          </p:nvSpPr>
          <p:spPr bwMode="auto">
            <a:xfrm>
              <a:off x="5902140" y="2496632"/>
              <a:ext cx="60510" cy="1935215"/>
            </a:xfrm>
            <a:prstGeom prst="rect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6" name="正方形/長方形 345"/>
            <p:cNvSpPr/>
            <p:nvPr/>
          </p:nvSpPr>
          <p:spPr bwMode="auto">
            <a:xfrm>
              <a:off x="4412939" y="3945340"/>
              <a:ext cx="990111" cy="1939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7" name="正方形/長方形 346"/>
            <p:cNvSpPr/>
            <p:nvPr/>
          </p:nvSpPr>
          <p:spPr bwMode="auto">
            <a:xfrm>
              <a:off x="4412939" y="4040590"/>
              <a:ext cx="990111" cy="9872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52" name="グループ化 351"/>
          <p:cNvGrpSpPr/>
          <p:nvPr/>
        </p:nvGrpSpPr>
        <p:grpSpPr>
          <a:xfrm>
            <a:off x="4152605" y="4746726"/>
            <a:ext cx="1558011" cy="1558011"/>
            <a:chOff x="2999222" y="3203975"/>
            <a:chExt cx="2489196" cy="2489196"/>
          </a:xfrm>
        </p:grpSpPr>
        <p:sp>
          <p:nvSpPr>
            <p:cNvPr id="353" name="禁止 352"/>
            <p:cNvSpPr/>
            <p:nvPr/>
          </p:nvSpPr>
          <p:spPr bwMode="auto">
            <a:xfrm>
              <a:off x="2999222" y="3203975"/>
              <a:ext cx="2489196" cy="2489196"/>
            </a:xfrm>
            <a:prstGeom prst="noSmoking">
              <a:avLst>
                <a:gd name="adj" fmla="val 1385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54" name="グループ化 353"/>
            <p:cNvGrpSpPr/>
            <p:nvPr/>
          </p:nvGrpSpPr>
          <p:grpSpPr>
            <a:xfrm>
              <a:off x="2999222" y="3403393"/>
              <a:ext cx="2489196" cy="1986430"/>
              <a:chOff x="3062791" y="3248980"/>
              <a:chExt cx="2876182" cy="2295255"/>
            </a:xfrm>
          </p:grpSpPr>
          <p:sp>
            <p:nvSpPr>
              <p:cNvPr id="355" name="フリーフォーム 354"/>
              <p:cNvSpPr/>
              <p:nvPr/>
            </p:nvSpPr>
            <p:spPr bwMode="auto">
              <a:xfrm>
                <a:off x="3062791" y="3248980"/>
                <a:ext cx="2295254" cy="2295255"/>
              </a:xfrm>
              <a:custGeom>
                <a:avLst/>
                <a:gdLst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97280 w 5707380"/>
                  <a:gd name="connsiteY8" fmla="*/ 2667000 h 5242560"/>
                  <a:gd name="connsiteX9" fmla="*/ 1615440 w 5707380"/>
                  <a:gd name="connsiteY9" fmla="*/ 348996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110740 w 5707380"/>
                  <a:gd name="connsiteY21" fmla="*/ 4511040 h 5242560"/>
                  <a:gd name="connsiteX22" fmla="*/ 2270760 w 5707380"/>
                  <a:gd name="connsiteY22" fmla="*/ 3268980 h 5242560"/>
                  <a:gd name="connsiteX23" fmla="*/ 2727960 w 5707380"/>
                  <a:gd name="connsiteY23" fmla="*/ 3383280 h 5242560"/>
                  <a:gd name="connsiteX24" fmla="*/ 3360420 w 5707380"/>
                  <a:gd name="connsiteY24" fmla="*/ 3413760 h 5242560"/>
                  <a:gd name="connsiteX25" fmla="*/ 4282440 w 5707380"/>
                  <a:gd name="connsiteY25" fmla="*/ 3055620 h 5242560"/>
                  <a:gd name="connsiteX26" fmla="*/ 4747260 w 5707380"/>
                  <a:gd name="connsiteY26" fmla="*/ 3771900 h 5242560"/>
                  <a:gd name="connsiteX27" fmla="*/ 5097780 w 5707380"/>
                  <a:gd name="connsiteY27" fmla="*/ 4709160 h 5242560"/>
                  <a:gd name="connsiteX28" fmla="*/ 5173980 w 5707380"/>
                  <a:gd name="connsiteY28" fmla="*/ 4975860 h 5242560"/>
                  <a:gd name="connsiteX29" fmla="*/ 4983480 w 5707380"/>
                  <a:gd name="connsiteY29" fmla="*/ 4983480 h 5242560"/>
                  <a:gd name="connsiteX30" fmla="*/ 4922520 w 5707380"/>
                  <a:gd name="connsiteY30" fmla="*/ 5082540 h 5242560"/>
                  <a:gd name="connsiteX31" fmla="*/ 4922520 w 5707380"/>
                  <a:gd name="connsiteY31" fmla="*/ 5189220 h 5242560"/>
                  <a:gd name="connsiteX32" fmla="*/ 5052060 w 5707380"/>
                  <a:gd name="connsiteY32" fmla="*/ 5242560 h 5242560"/>
                  <a:gd name="connsiteX33" fmla="*/ 5158740 w 5707380"/>
                  <a:gd name="connsiteY33" fmla="*/ 5204460 h 5242560"/>
                  <a:gd name="connsiteX34" fmla="*/ 5433060 w 5707380"/>
                  <a:gd name="connsiteY34" fmla="*/ 5227320 h 5242560"/>
                  <a:gd name="connsiteX35" fmla="*/ 5532120 w 5707380"/>
                  <a:gd name="connsiteY35" fmla="*/ 5151120 h 5242560"/>
                  <a:gd name="connsiteX36" fmla="*/ 5593080 w 5707380"/>
                  <a:gd name="connsiteY36" fmla="*/ 4953000 h 5242560"/>
                  <a:gd name="connsiteX37" fmla="*/ 5501640 w 5707380"/>
                  <a:gd name="connsiteY37" fmla="*/ 4739640 h 5242560"/>
                  <a:gd name="connsiteX38" fmla="*/ 5280660 w 5707380"/>
                  <a:gd name="connsiteY38" fmla="*/ 3901440 h 5242560"/>
                  <a:gd name="connsiteX39" fmla="*/ 5486400 w 5707380"/>
                  <a:gd name="connsiteY39" fmla="*/ 2796540 h 5242560"/>
                  <a:gd name="connsiteX40" fmla="*/ 5219700 w 5707380"/>
                  <a:gd name="connsiteY40" fmla="*/ 1935480 h 5242560"/>
                  <a:gd name="connsiteX41" fmla="*/ 4998720 w 5707380"/>
                  <a:gd name="connsiteY41" fmla="*/ 1836420 h 5242560"/>
                  <a:gd name="connsiteX42" fmla="*/ 5402580 w 5707380"/>
                  <a:gd name="connsiteY42" fmla="*/ 1676400 h 5242560"/>
                  <a:gd name="connsiteX43" fmla="*/ 5684520 w 5707380"/>
                  <a:gd name="connsiteY43" fmla="*/ 1333500 h 5242560"/>
                  <a:gd name="connsiteX44" fmla="*/ 5707380 w 5707380"/>
                  <a:gd name="connsiteY44" fmla="*/ 876300 h 5242560"/>
                  <a:gd name="connsiteX45" fmla="*/ 5349240 w 5707380"/>
                  <a:gd name="connsiteY45" fmla="*/ 350520 h 5242560"/>
                  <a:gd name="connsiteX46" fmla="*/ 4922520 w 5707380"/>
                  <a:gd name="connsiteY46" fmla="*/ 160020 h 5242560"/>
                  <a:gd name="connsiteX47" fmla="*/ 4290060 w 5707380"/>
                  <a:gd name="connsiteY47" fmla="*/ 281940 h 5242560"/>
                  <a:gd name="connsiteX48" fmla="*/ 4015740 w 5707380"/>
                  <a:gd name="connsiteY48" fmla="*/ 624840 h 5242560"/>
                  <a:gd name="connsiteX49" fmla="*/ 3939540 w 5707380"/>
                  <a:gd name="connsiteY49" fmla="*/ 1097280 h 5242560"/>
                  <a:gd name="connsiteX50" fmla="*/ 4236720 w 5707380"/>
                  <a:gd name="connsiteY50" fmla="*/ 1531620 h 5242560"/>
                  <a:gd name="connsiteX51" fmla="*/ 4389120 w 5707380"/>
                  <a:gd name="connsiteY51" fmla="*/ 1363980 h 5242560"/>
                  <a:gd name="connsiteX52" fmla="*/ 4533900 w 5707380"/>
                  <a:gd name="connsiteY52" fmla="*/ 1059180 h 5242560"/>
                  <a:gd name="connsiteX53" fmla="*/ 4792980 w 5707380"/>
                  <a:gd name="connsiteY53" fmla="*/ 1043940 h 5242560"/>
                  <a:gd name="connsiteX54" fmla="*/ 4914900 w 5707380"/>
                  <a:gd name="connsiteY54" fmla="*/ 1135380 h 5242560"/>
                  <a:gd name="connsiteX55" fmla="*/ 4869180 w 5707380"/>
                  <a:gd name="connsiteY55" fmla="*/ 1386840 h 5242560"/>
                  <a:gd name="connsiteX56" fmla="*/ 4594860 w 5707380"/>
                  <a:gd name="connsiteY56" fmla="*/ 1600200 h 5242560"/>
                  <a:gd name="connsiteX57" fmla="*/ 4008120 w 5707380"/>
                  <a:gd name="connsiteY57" fmla="*/ 1501140 h 5242560"/>
                  <a:gd name="connsiteX58" fmla="*/ 3314700 w 5707380"/>
                  <a:gd name="connsiteY58" fmla="*/ 1691640 h 5242560"/>
                  <a:gd name="connsiteX59" fmla="*/ 2377440 w 5707380"/>
                  <a:gd name="connsiteY59" fmla="*/ 1607820 h 5242560"/>
                  <a:gd name="connsiteX60" fmla="*/ 1729740 w 5707380"/>
                  <a:gd name="connsiteY60" fmla="*/ 1234440 h 5242560"/>
                  <a:gd name="connsiteX61" fmla="*/ 1592580 w 5707380"/>
                  <a:gd name="connsiteY61" fmla="*/ 723900 h 5242560"/>
                  <a:gd name="connsiteX62" fmla="*/ 1478280 w 5707380"/>
                  <a:gd name="connsiteY62" fmla="*/ 510540 h 5242560"/>
                  <a:gd name="connsiteX63" fmla="*/ 1242060 w 5707380"/>
                  <a:gd name="connsiteY63" fmla="*/ 411480 h 5242560"/>
                  <a:gd name="connsiteX64" fmla="*/ 1082040 w 5707380"/>
                  <a:gd name="connsiteY64" fmla="*/ 0 h 5242560"/>
                  <a:gd name="connsiteX65" fmla="*/ 937260 w 5707380"/>
                  <a:gd name="connsiteY65" fmla="*/ 434340 h 5242560"/>
                  <a:gd name="connsiteX66" fmla="*/ 617220 w 5707380"/>
                  <a:gd name="connsiteY66" fmla="*/ 624840 h 5242560"/>
                  <a:gd name="connsiteX67" fmla="*/ 464820 w 5707380"/>
                  <a:gd name="connsiteY67" fmla="*/ 754380 h 5242560"/>
                  <a:gd name="connsiteX68" fmla="*/ 403860 w 5707380"/>
                  <a:gd name="connsiteY68" fmla="*/ 906780 h 5242560"/>
                  <a:gd name="connsiteX69" fmla="*/ 129540 w 5707380"/>
                  <a:gd name="connsiteY69" fmla="*/ 1165860 h 5242560"/>
                  <a:gd name="connsiteX70" fmla="*/ 38100 w 5707380"/>
                  <a:gd name="connsiteY70" fmla="*/ 1143000 h 5242560"/>
                  <a:gd name="connsiteX71" fmla="*/ 0 w 5707380"/>
                  <a:gd name="connsiteY71" fmla="*/ 1242060 h 5242560"/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97280 w 5707380"/>
                  <a:gd name="connsiteY8" fmla="*/ 2667000 h 5242560"/>
                  <a:gd name="connsiteX9" fmla="*/ 1615440 w 5707380"/>
                  <a:gd name="connsiteY9" fmla="*/ 348996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110740 w 5707380"/>
                  <a:gd name="connsiteY21" fmla="*/ 4511040 h 5242560"/>
                  <a:gd name="connsiteX22" fmla="*/ 2270760 w 5707380"/>
                  <a:gd name="connsiteY22" fmla="*/ 3268980 h 5242560"/>
                  <a:gd name="connsiteX23" fmla="*/ 2727960 w 5707380"/>
                  <a:gd name="connsiteY23" fmla="*/ 3383280 h 5242560"/>
                  <a:gd name="connsiteX24" fmla="*/ 3360420 w 5707380"/>
                  <a:gd name="connsiteY24" fmla="*/ 3413760 h 5242560"/>
                  <a:gd name="connsiteX25" fmla="*/ 4282440 w 5707380"/>
                  <a:gd name="connsiteY25" fmla="*/ 3055620 h 5242560"/>
                  <a:gd name="connsiteX26" fmla="*/ 4747260 w 5707380"/>
                  <a:gd name="connsiteY26" fmla="*/ 3771900 h 5242560"/>
                  <a:gd name="connsiteX27" fmla="*/ 5097780 w 5707380"/>
                  <a:gd name="connsiteY27" fmla="*/ 4709160 h 5242560"/>
                  <a:gd name="connsiteX28" fmla="*/ 5173980 w 5707380"/>
                  <a:gd name="connsiteY28" fmla="*/ 4975860 h 5242560"/>
                  <a:gd name="connsiteX29" fmla="*/ 4983480 w 5707380"/>
                  <a:gd name="connsiteY29" fmla="*/ 4983480 h 5242560"/>
                  <a:gd name="connsiteX30" fmla="*/ 4922520 w 5707380"/>
                  <a:gd name="connsiteY30" fmla="*/ 5082540 h 5242560"/>
                  <a:gd name="connsiteX31" fmla="*/ 4922520 w 5707380"/>
                  <a:gd name="connsiteY31" fmla="*/ 5189220 h 5242560"/>
                  <a:gd name="connsiteX32" fmla="*/ 5052060 w 5707380"/>
                  <a:gd name="connsiteY32" fmla="*/ 5242560 h 5242560"/>
                  <a:gd name="connsiteX33" fmla="*/ 5158740 w 5707380"/>
                  <a:gd name="connsiteY33" fmla="*/ 5204460 h 5242560"/>
                  <a:gd name="connsiteX34" fmla="*/ 5433060 w 5707380"/>
                  <a:gd name="connsiteY34" fmla="*/ 5227320 h 5242560"/>
                  <a:gd name="connsiteX35" fmla="*/ 5532120 w 5707380"/>
                  <a:gd name="connsiteY35" fmla="*/ 5151120 h 5242560"/>
                  <a:gd name="connsiteX36" fmla="*/ 5593080 w 5707380"/>
                  <a:gd name="connsiteY36" fmla="*/ 4953000 h 5242560"/>
                  <a:gd name="connsiteX37" fmla="*/ 5501640 w 5707380"/>
                  <a:gd name="connsiteY37" fmla="*/ 4739640 h 5242560"/>
                  <a:gd name="connsiteX38" fmla="*/ 5219700 w 5707380"/>
                  <a:gd name="connsiteY38" fmla="*/ 3916680 h 5242560"/>
                  <a:gd name="connsiteX39" fmla="*/ 5486400 w 5707380"/>
                  <a:gd name="connsiteY39" fmla="*/ 2796540 h 5242560"/>
                  <a:gd name="connsiteX40" fmla="*/ 5219700 w 5707380"/>
                  <a:gd name="connsiteY40" fmla="*/ 1935480 h 5242560"/>
                  <a:gd name="connsiteX41" fmla="*/ 4998720 w 5707380"/>
                  <a:gd name="connsiteY41" fmla="*/ 1836420 h 5242560"/>
                  <a:gd name="connsiteX42" fmla="*/ 5402580 w 5707380"/>
                  <a:gd name="connsiteY42" fmla="*/ 1676400 h 5242560"/>
                  <a:gd name="connsiteX43" fmla="*/ 5684520 w 5707380"/>
                  <a:gd name="connsiteY43" fmla="*/ 1333500 h 5242560"/>
                  <a:gd name="connsiteX44" fmla="*/ 5707380 w 5707380"/>
                  <a:gd name="connsiteY44" fmla="*/ 876300 h 5242560"/>
                  <a:gd name="connsiteX45" fmla="*/ 5349240 w 5707380"/>
                  <a:gd name="connsiteY45" fmla="*/ 350520 h 5242560"/>
                  <a:gd name="connsiteX46" fmla="*/ 4922520 w 5707380"/>
                  <a:gd name="connsiteY46" fmla="*/ 160020 h 5242560"/>
                  <a:gd name="connsiteX47" fmla="*/ 4290060 w 5707380"/>
                  <a:gd name="connsiteY47" fmla="*/ 281940 h 5242560"/>
                  <a:gd name="connsiteX48" fmla="*/ 4015740 w 5707380"/>
                  <a:gd name="connsiteY48" fmla="*/ 624840 h 5242560"/>
                  <a:gd name="connsiteX49" fmla="*/ 3939540 w 5707380"/>
                  <a:gd name="connsiteY49" fmla="*/ 1097280 h 5242560"/>
                  <a:gd name="connsiteX50" fmla="*/ 4236720 w 5707380"/>
                  <a:gd name="connsiteY50" fmla="*/ 1531620 h 5242560"/>
                  <a:gd name="connsiteX51" fmla="*/ 4389120 w 5707380"/>
                  <a:gd name="connsiteY51" fmla="*/ 1363980 h 5242560"/>
                  <a:gd name="connsiteX52" fmla="*/ 4533900 w 5707380"/>
                  <a:gd name="connsiteY52" fmla="*/ 1059180 h 5242560"/>
                  <a:gd name="connsiteX53" fmla="*/ 4792980 w 5707380"/>
                  <a:gd name="connsiteY53" fmla="*/ 1043940 h 5242560"/>
                  <a:gd name="connsiteX54" fmla="*/ 4914900 w 5707380"/>
                  <a:gd name="connsiteY54" fmla="*/ 1135380 h 5242560"/>
                  <a:gd name="connsiteX55" fmla="*/ 4869180 w 5707380"/>
                  <a:gd name="connsiteY55" fmla="*/ 1386840 h 5242560"/>
                  <a:gd name="connsiteX56" fmla="*/ 4594860 w 5707380"/>
                  <a:gd name="connsiteY56" fmla="*/ 1600200 h 5242560"/>
                  <a:gd name="connsiteX57" fmla="*/ 4008120 w 5707380"/>
                  <a:gd name="connsiteY57" fmla="*/ 1501140 h 5242560"/>
                  <a:gd name="connsiteX58" fmla="*/ 3314700 w 5707380"/>
                  <a:gd name="connsiteY58" fmla="*/ 1691640 h 5242560"/>
                  <a:gd name="connsiteX59" fmla="*/ 2377440 w 5707380"/>
                  <a:gd name="connsiteY59" fmla="*/ 1607820 h 5242560"/>
                  <a:gd name="connsiteX60" fmla="*/ 1729740 w 5707380"/>
                  <a:gd name="connsiteY60" fmla="*/ 1234440 h 5242560"/>
                  <a:gd name="connsiteX61" fmla="*/ 1592580 w 5707380"/>
                  <a:gd name="connsiteY61" fmla="*/ 723900 h 5242560"/>
                  <a:gd name="connsiteX62" fmla="*/ 1478280 w 5707380"/>
                  <a:gd name="connsiteY62" fmla="*/ 510540 h 5242560"/>
                  <a:gd name="connsiteX63" fmla="*/ 1242060 w 5707380"/>
                  <a:gd name="connsiteY63" fmla="*/ 411480 h 5242560"/>
                  <a:gd name="connsiteX64" fmla="*/ 1082040 w 5707380"/>
                  <a:gd name="connsiteY64" fmla="*/ 0 h 5242560"/>
                  <a:gd name="connsiteX65" fmla="*/ 937260 w 5707380"/>
                  <a:gd name="connsiteY65" fmla="*/ 434340 h 5242560"/>
                  <a:gd name="connsiteX66" fmla="*/ 617220 w 5707380"/>
                  <a:gd name="connsiteY66" fmla="*/ 624840 h 5242560"/>
                  <a:gd name="connsiteX67" fmla="*/ 464820 w 5707380"/>
                  <a:gd name="connsiteY67" fmla="*/ 754380 h 5242560"/>
                  <a:gd name="connsiteX68" fmla="*/ 403860 w 5707380"/>
                  <a:gd name="connsiteY68" fmla="*/ 906780 h 5242560"/>
                  <a:gd name="connsiteX69" fmla="*/ 129540 w 5707380"/>
                  <a:gd name="connsiteY69" fmla="*/ 1165860 h 5242560"/>
                  <a:gd name="connsiteX70" fmla="*/ 38100 w 5707380"/>
                  <a:gd name="connsiteY70" fmla="*/ 1143000 h 5242560"/>
                  <a:gd name="connsiteX71" fmla="*/ 0 w 5707380"/>
                  <a:gd name="connsiteY71" fmla="*/ 1242060 h 5242560"/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97280 w 5707380"/>
                  <a:gd name="connsiteY8" fmla="*/ 2667000 h 5242560"/>
                  <a:gd name="connsiteX9" fmla="*/ 1615440 w 5707380"/>
                  <a:gd name="connsiteY9" fmla="*/ 348996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110740 w 5707380"/>
                  <a:gd name="connsiteY21" fmla="*/ 4511040 h 5242560"/>
                  <a:gd name="connsiteX22" fmla="*/ 2270760 w 5707380"/>
                  <a:gd name="connsiteY22" fmla="*/ 3268980 h 5242560"/>
                  <a:gd name="connsiteX23" fmla="*/ 2727960 w 5707380"/>
                  <a:gd name="connsiteY23" fmla="*/ 3383280 h 5242560"/>
                  <a:gd name="connsiteX24" fmla="*/ 3360420 w 5707380"/>
                  <a:gd name="connsiteY24" fmla="*/ 3413760 h 5242560"/>
                  <a:gd name="connsiteX25" fmla="*/ 4419600 w 5707380"/>
                  <a:gd name="connsiteY25" fmla="*/ 3131820 h 5242560"/>
                  <a:gd name="connsiteX26" fmla="*/ 4747260 w 5707380"/>
                  <a:gd name="connsiteY26" fmla="*/ 3771900 h 5242560"/>
                  <a:gd name="connsiteX27" fmla="*/ 5097780 w 5707380"/>
                  <a:gd name="connsiteY27" fmla="*/ 4709160 h 5242560"/>
                  <a:gd name="connsiteX28" fmla="*/ 5173980 w 5707380"/>
                  <a:gd name="connsiteY28" fmla="*/ 4975860 h 5242560"/>
                  <a:gd name="connsiteX29" fmla="*/ 4983480 w 5707380"/>
                  <a:gd name="connsiteY29" fmla="*/ 4983480 h 5242560"/>
                  <a:gd name="connsiteX30" fmla="*/ 4922520 w 5707380"/>
                  <a:gd name="connsiteY30" fmla="*/ 5082540 h 5242560"/>
                  <a:gd name="connsiteX31" fmla="*/ 4922520 w 5707380"/>
                  <a:gd name="connsiteY31" fmla="*/ 5189220 h 5242560"/>
                  <a:gd name="connsiteX32" fmla="*/ 5052060 w 5707380"/>
                  <a:gd name="connsiteY32" fmla="*/ 5242560 h 5242560"/>
                  <a:gd name="connsiteX33" fmla="*/ 5158740 w 5707380"/>
                  <a:gd name="connsiteY33" fmla="*/ 5204460 h 5242560"/>
                  <a:gd name="connsiteX34" fmla="*/ 5433060 w 5707380"/>
                  <a:gd name="connsiteY34" fmla="*/ 5227320 h 5242560"/>
                  <a:gd name="connsiteX35" fmla="*/ 5532120 w 5707380"/>
                  <a:gd name="connsiteY35" fmla="*/ 5151120 h 5242560"/>
                  <a:gd name="connsiteX36" fmla="*/ 5593080 w 5707380"/>
                  <a:gd name="connsiteY36" fmla="*/ 4953000 h 5242560"/>
                  <a:gd name="connsiteX37" fmla="*/ 5501640 w 5707380"/>
                  <a:gd name="connsiteY37" fmla="*/ 4739640 h 5242560"/>
                  <a:gd name="connsiteX38" fmla="*/ 5219700 w 5707380"/>
                  <a:gd name="connsiteY38" fmla="*/ 3916680 h 5242560"/>
                  <a:gd name="connsiteX39" fmla="*/ 5486400 w 5707380"/>
                  <a:gd name="connsiteY39" fmla="*/ 2796540 h 5242560"/>
                  <a:gd name="connsiteX40" fmla="*/ 5219700 w 5707380"/>
                  <a:gd name="connsiteY40" fmla="*/ 1935480 h 5242560"/>
                  <a:gd name="connsiteX41" fmla="*/ 4998720 w 5707380"/>
                  <a:gd name="connsiteY41" fmla="*/ 1836420 h 5242560"/>
                  <a:gd name="connsiteX42" fmla="*/ 5402580 w 5707380"/>
                  <a:gd name="connsiteY42" fmla="*/ 1676400 h 5242560"/>
                  <a:gd name="connsiteX43" fmla="*/ 5684520 w 5707380"/>
                  <a:gd name="connsiteY43" fmla="*/ 1333500 h 5242560"/>
                  <a:gd name="connsiteX44" fmla="*/ 5707380 w 5707380"/>
                  <a:gd name="connsiteY44" fmla="*/ 876300 h 5242560"/>
                  <a:gd name="connsiteX45" fmla="*/ 5349240 w 5707380"/>
                  <a:gd name="connsiteY45" fmla="*/ 350520 h 5242560"/>
                  <a:gd name="connsiteX46" fmla="*/ 4922520 w 5707380"/>
                  <a:gd name="connsiteY46" fmla="*/ 160020 h 5242560"/>
                  <a:gd name="connsiteX47" fmla="*/ 4290060 w 5707380"/>
                  <a:gd name="connsiteY47" fmla="*/ 281940 h 5242560"/>
                  <a:gd name="connsiteX48" fmla="*/ 4015740 w 5707380"/>
                  <a:gd name="connsiteY48" fmla="*/ 624840 h 5242560"/>
                  <a:gd name="connsiteX49" fmla="*/ 3939540 w 5707380"/>
                  <a:gd name="connsiteY49" fmla="*/ 1097280 h 5242560"/>
                  <a:gd name="connsiteX50" fmla="*/ 4236720 w 5707380"/>
                  <a:gd name="connsiteY50" fmla="*/ 1531620 h 5242560"/>
                  <a:gd name="connsiteX51" fmla="*/ 4389120 w 5707380"/>
                  <a:gd name="connsiteY51" fmla="*/ 1363980 h 5242560"/>
                  <a:gd name="connsiteX52" fmla="*/ 4533900 w 5707380"/>
                  <a:gd name="connsiteY52" fmla="*/ 1059180 h 5242560"/>
                  <a:gd name="connsiteX53" fmla="*/ 4792980 w 5707380"/>
                  <a:gd name="connsiteY53" fmla="*/ 1043940 h 5242560"/>
                  <a:gd name="connsiteX54" fmla="*/ 4914900 w 5707380"/>
                  <a:gd name="connsiteY54" fmla="*/ 1135380 h 5242560"/>
                  <a:gd name="connsiteX55" fmla="*/ 4869180 w 5707380"/>
                  <a:gd name="connsiteY55" fmla="*/ 1386840 h 5242560"/>
                  <a:gd name="connsiteX56" fmla="*/ 4594860 w 5707380"/>
                  <a:gd name="connsiteY56" fmla="*/ 1600200 h 5242560"/>
                  <a:gd name="connsiteX57" fmla="*/ 4008120 w 5707380"/>
                  <a:gd name="connsiteY57" fmla="*/ 1501140 h 5242560"/>
                  <a:gd name="connsiteX58" fmla="*/ 3314700 w 5707380"/>
                  <a:gd name="connsiteY58" fmla="*/ 1691640 h 5242560"/>
                  <a:gd name="connsiteX59" fmla="*/ 2377440 w 5707380"/>
                  <a:gd name="connsiteY59" fmla="*/ 1607820 h 5242560"/>
                  <a:gd name="connsiteX60" fmla="*/ 1729740 w 5707380"/>
                  <a:gd name="connsiteY60" fmla="*/ 1234440 h 5242560"/>
                  <a:gd name="connsiteX61" fmla="*/ 1592580 w 5707380"/>
                  <a:gd name="connsiteY61" fmla="*/ 723900 h 5242560"/>
                  <a:gd name="connsiteX62" fmla="*/ 1478280 w 5707380"/>
                  <a:gd name="connsiteY62" fmla="*/ 510540 h 5242560"/>
                  <a:gd name="connsiteX63" fmla="*/ 1242060 w 5707380"/>
                  <a:gd name="connsiteY63" fmla="*/ 411480 h 5242560"/>
                  <a:gd name="connsiteX64" fmla="*/ 1082040 w 5707380"/>
                  <a:gd name="connsiteY64" fmla="*/ 0 h 5242560"/>
                  <a:gd name="connsiteX65" fmla="*/ 937260 w 5707380"/>
                  <a:gd name="connsiteY65" fmla="*/ 434340 h 5242560"/>
                  <a:gd name="connsiteX66" fmla="*/ 617220 w 5707380"/>
                  <a:gd name="connsiteY66" fmla="*/ 624840 h 5242560"/>
                  <a:gd name="connsiteX67" fmla="*/ 464820 w 5707380"/>
                  <a:gd name="connsiteY67" fmla="*/ 754380 h 5242560"/>
                  <a:gd name="connsiteX68" fmla="*/ 403860 w 5707380"/>
                  <a:gd name="connsiteY68" fmla="*/ 906780 h 5242560"/>
                  <a:gd name="connsiteX69" fmla="*/ 129540 w 5707380"/>
                  <a:gd name="connsiteY69" fmla="*/ 1165860 h 5242560"/>
                  <a:gd name="connsiteX70" fmla="*/ 38100 w 5707380"/>
                  <a:gd name="connsiteY70" fmla="*/ 1143000 h 5242560"/>
                  <a:gd name="connsiteX71" fmla="*/ 0 w 5707380"/>
                  <a:gd name="connsiteY71" fmla="*/ 1242060 h 5242560"/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97280 w 5707380"/>
                  <a:gd name="connsiteY8" fmla="*/ 2667000 h 5242560"/>
                  <a:gd name="connsiteX9" fmla="*/ 1615440 w 5707380"/>
                  <a:gd name="connsiteY9" fmla="*/ 348996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110740 w 5707380"/>
                  <a:gd name="connsiteY21" fmla="*/ 4511040 h 5242560"/>
                  <a:gd name="connsiteX22" fmla="*/ 2180710 w 5707380"/>
                  <a:gd name="connsiteY22" fmla="*/ 3966180 h 5242560"/>
                  <a:gd name="connsiteX23" fmla="*/ 2270760 w 5707380"/>
                  <a:gd name="connsiteY23" fmla="*/ 3268980 h 5242560"/>
                  <a:gd name="connsiteX24" fmla="*/ 2727960 w 5707380"/>
                  <a:gd name="connsiteY24" fmla="*/ 3383280 h 5242560"/>
                  <a:gd name="connsiteX25" fmla="*/ 3360420 w 5707380"/>
                  <a:gd name="connsiteY25" fmla="*/ 3413760 h 5242560"/>
                  <a:gd name="connsiteX26" fmla="*/ 4419600 w 5707380"/>
                  <a:gd name="connsiteY26" fmla="*/ 3131820 h 5242560"/>
                  <a:gd name="connsiteX27" fmla="*/ 4747260 w 5707380"/>
                  <a:gd name="connsiteY27" fmla="*/ 3771900 h 5242560"/>
                  <a:gd name="connsiteX28" fmla="*/ 5097780 w 5707380"/>
                  <a:gd name="connsiteY28" fmla="*/ 4709160 h 5242560"/>
                  <a:gd name="connsiteX29" fmla="*/ 5173980 w 5707380"/>
                  <a:gd name="connsiteY29" fmla="*/ 4975860 h 5242560"/>
                  <a:gd name="connsiteX30" fmla="*/ 4983480 w 5707380"/>
                  <a:gd name="connsiteY30" fmla="*/ 4983480 h 5242560"/>
                  <a:gd name="connsiteX31" fmla="*/ 4922520 w 5707380"/>
                  <a:gd name="connsiteY31" fmla="*/ 5082540 h 5242560"/>
                  <a:gd name="connsiteX32" fmla="*/ 4922520 w 5707380"/>
                  <a:gd name="connsiteY32" fmla="*/ 5189220 h 5242560"/>
                  <a:gd name="connsiteX33" fmla="*/ 5052060 w 5707380"/>
                  <a:gd name="connsiteY33" fmla="*/ 5242560 h 5242560"/>
                  <a:gd name="connsiteX34" fmla="*/ 5158740 w 5707380"/>
                  <a:gd name="connsiteY34" fmla="*/ 5204460 h 5242560"/>
                  <a:gd name="connsiteX35" fmla="*/ 5433060 w 5707380"/>
                  <a:gd name="connsiteY35" fmla="*/ 5227320 h 5242560"/>
                  <a:gd name="connsiteX36" fmla="*/ 5532120 w 5707380"/>
                  <a:gd name="connsiteY36" fmla="*/ 5151120 h 5242560"/>
                  <a:gd name="connsiteX37" fmla="*/ 5593080 w 5707380"/>
                  <a:gd name="connsiteY37" fmla="*/ 4953000 h 5242560"/>
                  <a:gd name="connsiteX38" fmla="*/ 5501640 w 5707380"/>
                  <a:gd name="connsiteY38" fmla="*/ 4739640 h 5242560"/>
                  <a:gd name="connsiteX39" fmla="*/ 5219700 w 5707380"/>
                  <a:gd name="connsiteY39" fmla="*/ 3916680 h 5242560"/>
                  <a:gd name="connsiteX40" fmla="*/ 5486400 w 5707380"/>
                  <a:gd name="connsiteY40" fmla="*/ 2796540 h 5242560"/>
                  <a:gd name="connsiteX41" fmla="*/ 5219700 w 5707380"/>
                  <a:gd name="connsiteY41" fmla="*/ 1935480 h 5242560"/>
                  <a:gd name="connsiteX42" fmla="*/ 4998720 w 5707380"/>
                  <a:gd name="connsiteY42" fmla="*/ 1836420 h 5242560"/>
                  <a:gd name="connsiteX43" fmla="*/ 5402580 w 5707380"/>
                  <a:gd name="connsiteY43" fmla="*/ 1676400 h 5242560"/>
                  <a:gd name="connsiteX44" fmla="*/ 5684520 w 5707380"/>
                  <a:gd name="connsiteY44" fmla="*/ 1333500 h 5242560"/>
                  <a:gd name="connsiteX45" fmla="*/ 5707380 w 5707380"/>
                  <a:gd name="connsiteY45" fmla="*/ 876300 h 5242560"/>
                  <a:gd name="connsiteX46" fmla="*/ 5349240 w 5707380"/>
                  <a:gd name="connsiteY46" fmla="*/ 350520 h 5242560"/>
                  <a:gd name="connsiteX47" fmla="*/ 4922520 w 5707380"/>
                  <a:gd name="connsiteY47" fmla="*/ 160020 h 5242560"/>
                  <a:gd name="connsiteX48" fmla="*/ 4290060 w 5707380"/>
                  <a:gd name="connsiteY48" fmla="*/ 281940 h 5242560"/>
                  <a:gd name="connsiteX49" fmla="*/ 4015740 w 5707380"/>
                  <a:gd name="connsiteY49" fmla="*/ 624840 h 5242560"/>
                  <a:gd name="connsiteX50" fmla="*/ 3939540 w 5707380"/>
                  <a:gd name="connsiteY50" fmla="*/ 1097280 h 5242560"/>
                  <a:gd name="connsiteX51" fmla="*/ 4236720 w 5707380"/>
                  <a:gd name="connsiteY51" fmla="*/ 1531620 h 5242560"/>
                  <a:gd name="connsiteX52" fmla="*/ 4389120 w 5707380"/>
                  <a:gd name="connsiteY52" fmla="*/ 1363980 h 5242560"/>
                  <a:gd name="connsiteX53" fmla="*/ 4533900 w 5707380"/>
                  <a:gd name="connsiteY53" fmla="*/ 1059180 h 5242560"/>
                  <a:gd name="connsiteX54" fmla="*/ 4792980 w 5707380"/>
                  <a:gd name="connsiteY54" fmla="*/ 1043940 h 5242560"/>
                  <a:gd name="connsiteX55" fmla="*/ 4914900 w 5707380"/>
                  <a:gd name="connsiteY55" fmla="*/ 1135380 h 5242560"/>
                  <a:gd name="connsiteX56" fmla="*/ 4869180 w 5707380"/>
                  <a:gd name="connsiteY56" fmla="*/ 1386840 h 5242560"/>
                  <a:gd name="connsiteX57" fmla="*/ 4594860 w 5707380"/>
                  <a:gd name="connsiteY57" fmla="*/ 1600200 h 5242560"/>
                  <a:gd name="connsiteX58" fmla="*/ 4008120 w 5707380"/>
                  <a:gd name="connsiteY58" fmla="*/ 1501140 h 5242560"/>
                  <a:gd name="connsiteX59" fmla="*/ 3314700 w 5707380"/>
                  <a:gd name="connsiteY59" fmla="*/ 1691640 h 5242560"/>
                  <a:gd name="connsiteX60" fmla="*/ 2377440 w 5707380"/>
                  <a:gd name="connsiteY60" fmla="*/ 1607820 h 5242560"/>
                  <a:gd name="connsiteX61" fmla="*/ 1729740 w 5707380"/>
                  <a:gd name="connsiteY61" fmla="*/ 1234440 h 5242560"/>
                  <a:gd name="connsiteX62" fmla="*/ 1592580 w 5707380"/>
                  <a:gd name="connsiteY62" fmla="*/ 723900 h 5242560"/>
                  <a:gd name="connsiteX63" fmla="*/ 1478280 w 5707380"/>
                  <a:gd name="connsiteY63" fmla="*/ 510540 h 5242560"/>
                  <a:gd name="connsiteX64" fmla="*/ 1242060 w 5707380"/>
                  <a:gd name="connsiteY64" fmla="*/ 411480 h 5242560"/>
                  <a:gd name="connsiteX65" fmla="*/ 1082040 w 5707380"/>
                  <a:gd name="connsiteY65" fmla="*/ 0 h 5242560"/>
                  <a:gd name="connsiteX66" fmla="*/ 937260 w 5707380"/>
                  <a:gd name="connsiteY66" fmla="*/ 434340 h 5242560"/>
                  <a:gd name="connsiteX67" fmla="*/ 617220 w 5707380"/>
                  <a:gd name="connsiteY67" fmla="*/ 624840 h 5242560"/>
                  <a:gd name="connsiteX68" fmla="*/ 464820 w 5707380"/>
                  <a:gd name="connsiteY68" fmla="*/ 754380 h 5242560"/>
                  <a:gd name="connsiteX69" fmla="*/ 403860 w 5707380"/>
                  <a:gd name="connsiteY69" fmla="*/ 906780 h 5242560"/>
                  <a:gd name="connsiteX70" fmla="*/ 129540 w 5707380"/>
                  <a:gd name="connsiteY70" fmla="*/ 1165860 h 5242560"/>
                  <a:gd name="connsiteX71" fmla="*/ 38100 w 5707380"/>
                  <a:gd name="connsiteY71" fmla="*/ 1143000 h 5242560"/>
                  <a:gd name="connsiteX72" fmla="*/ 0 w 5707380"/>
                  <a:gd name="connsiteY72" fmla="*/ 1242060 h 5242560"/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97280 w 5707380"/>
                  <a:gd name="connsiteY8" fmla="*/ 2667000 h 5242560"/>
                  <a:gd name="connsiteX9" fmla="*/ 1615440 w 5707380"/>
                  <a:gd name="connsiteY9" fmla="*/ 348996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110740 w 5707380"/>
                  <a:gd name="connsiteY21" fmla="*/ 4511040 h 5242560"/>
                  <a:gd name="connsiteX22" fmla="*/ 2112130 w 5707380"/>
                  <a:gd name="connsiteY22" fmla="*/ 3966180 h 5242560"/>
                  <a:gd name="connsiteX23" fmla="*/ 2270760 w 5707380"/>
                  <a:gd name="connsiteY23" fmla="*/ 3268980 h 5242560"/>
                  <a:gd name="connsiteX24" fmla="*/ 2727960 w 5707380"/>
                  <a:gd name="connsiteY24" fmla="*/ 3383280 h 5242560"/>
                  <a:gd name="connsiteX25" fmla="*/ 3360420 w 5707380"/>
                  <a:gd name="connsiteY25" fmla="*/ 3413760 h 5242560"/>
                  <a:gd name="connsiteX26" fmla="*/ 4419600 w 5707380"/>
                  <a:gd name="connsiteY26" fmla="*/ 3131820 h 5242560"/>
                  <a:gd name="connsiteX27" fmla="*/ 4747260 w 5707380"/>
                  <a:gd name="connsiteY27" fmla="*/ 3771900 h 5242560"/>
                  <a:gd name="connsiteX28" fmla="*/ 5097780 w 5707380"/>
                  <a:gd name="connsiteY28" fmla="*/ 4709160 h 5242560"/>
                  <a:gd name="connsiteX29" fmla="*/ 5173980 w 5707380"/>
                  <a:gd name="connsiteY29" fmla="*/ 4975860 h 5242560"/>
                  <a:gd name="connsiteX30" fmla="*/ 4983480 w 5707380"/>
                  <a:gd name="connsiteY30" fmla="*/ 4983480 h 5242560"/>
                  <a:gd name="connsiteX31" fmla="*/ 4922520 w 5707380"/>
                  <a:gd name="connsiteY31" fmla="*/ 5082540 h 5242560"/>
                  <a:gd name="connsiteX32" fmla="*/ 4922520 w 5707380"/>
                  <a:gd name="connsiteY32" fmla="*/ 5189220 h 5242560"/>
                  <a:gd name="connsiteX33" fmla="*/ 5052060 w 5707380"/>
                  <a:gd name="connsiteY33" fmla="*/ 5242560 h 5242560"/>
                  <a:gd name="connsiteX34" fmla="*/ 5158740 w 5707380"/>
                  <a:gd name="connsiteY34" fmla="*/ 5204460 h 5242560"/>
                  <a:gd name="connsiteX35" fmla="*/ 5433060 w 5707380"/>
                  <a:gd name="connsiteY35" fmla="*/ 5227320 h 5242560"/>
                  <a:gd name="connsiteX36" fmla="*/ 5532120 w 5707380"/>
                  <a:gd name="connsiteY36" fmla="*/ 5151120 h 5242560"/>
                  <a:gd name="connsiteX37" fmla="*/ 5593080 w 5707380"/>
                  <a:gd name="connsiteY37" fmla="*/ 4953000 h 5242560"/>
                  <a:gd name="connsiteX38" fmla="*/ 5501640 w 5707380"/>
                  <a:gd name="connsiteY38" fmla="*/ 4739640 h 5242560"/>
                  <a:gd name="connsiteX39" fmla="*/ 5219700 w 5707380"/>
                  <a:gd name="connsiteY39" fmla="*/ 3916680 h 5242560"/>
                  <a:gd name="connsiteX40" fmla="*/ 5486400 w 5707380"/>
                  <a:gd name="connsiteY40" fmla="*/ 2796540 h 5242560"/>
                  <a:gd name="connsiteX41" fmla="*/ 5219700 w 5707380"/>
                  <a:gd name="connsiteY41" fmla="*/ 1935480 h 5242560"/>
                  <a:gd name="connsiteX42" fmla="*/ 4998720 w 5707380"/>
                  <a:gd name="connsiteY42" fmla="*/ 1836420 h 5242560"/>
                  <a:gd name="connsiteX43" fmla="*/ 5402580 w 5707380"/>
                  <a:gd name="connsiteY43" fmla="*/ 1676400 h 5242560"/>
                  <a:gd name="connsiteX44" fmla="*/ 5684520 w 5707380"/>
                  <a:gd name="connsiteY44" fmla="*/ 1333500 h 5242560"/>
                  <a:gd name="connsiteX45" fmla="*/ 5707380 w 5707380"/>
                  <a:gd name="connsiteY45" fmla="*/ 876300 h 5242560"/>
                  <a:gd name="connsiteX46" fmla="*/ 5349240 w 5707380"/>
                  <a:gd name="connsiteY46" fmla="*/ 350520 h 5242560"/>
                  <a:gd name="connsiteX47" fmla="*/ 4922520 w 5707380"/>
                  <a:gd name="connsiteY47" fmla="*/ 160020 h 5242560"/>
                  <a:gd name="connsiteX48" fmla="*/ 4290060 w 5707380"/>
                  <a:gd name="connsiteY48" fmla="*/ 281940 h 5242560"/>
                  <a:gd name="connsiteX49" fmla="*/ 4015740 w 5707380"/>
                  <a:gd name="connsiteY49" fmla="*/ 624840 h 5242560"/>
                  <a:gd name="connsiteX50" fmla="*/ 3939540 w 5707380"/>
                  <a:gd name="connsiteY50" fmla="*/ 1097280 h 5242560"/>
                  <a:gd name="connsiteX51" fmla="*/ 4236720 w 5707380"/>
                  <a:gd name="connsiteY51" fmla="*/ 1531620 h 5242560"/>
                  <a:gd name="connsiteX52" fmla="*/ 4389120 w 5707380"/>
                  <a:gd name="connsiteY52" fmla="*/ 1363980 h 5242560"/>
                  <a:gd name="connsiteX53" fmla="*/ 4533900 w 5707380"/>
                  <a:gd name="connsiteY53" fmla="*/ 1059180 h 5242560"/>
                  <a:gd name="connsiteX54" fmla="*/ 4792980 w 5707380"/>
                  <a:gd name="connsiteY54" fmla="*/ 1043940 h 5242560"/>
                  <a:gd name="connsiteX55" fmla="*/ 4914900 w 5707380"/>
                  <a:gd name="connsiteY55" fmla="*/ 1135380 h 5242560"/>
                  <a:gd name="connsiteX56" fmla="*/ 4869180 w 5707380"/>
                  <a:gd name="connsiteY56" fmla="*/ 1386840 h 5242560"/>
                  <a:gd name="connsiteX57" fmla="*/ 4594860 w 5707380"/>
                  <a:gd name="connsiteY57" fmla="*/ 1600200 h 5242560"/>
                  <a:gd name="connsiteX58" fmla="*/ 4008120 w 5707380"/>
                  <a:gd name="connsiteY58" fmla="*/ 1501140 h 5242560"/>
                  <a:gd name="connsiteX59" fmla="*/ 3314700 w 5707380"/>
                  <a:gd name="connsiteY59" fmla="*/ 1691640 h 5242560"/>
                  <a:gd name="connsiteX60" fmla="*/ 2377440 w 5707380"/>
                  <a:gd name="connsiteY60" fmla="*/ 1607820 h 5242560"/>
                  <a:gd name="connsiteX61" fmla="*/ 1729740 w 5707380"/>
                  <a:gd name="connsiteY61" fmla="*/ 1234440 h 5242560"/>
                  <a:gd name="connsiteX62" fmla="*/ 1592580 w 5707380"/>
                  <a:gd name="connsiteY62" fmla="*/ 723900 h 5242560"/>
                  <a:gd name="connsiteX63" fmla="*/ 1478280 w 5707380"/>
                  <a:gd name="connsiteY63" fmla="*/ 510540 h 5242560"/>
                  <a:gd name="connsiteX64" fmla="*/ 1242060 w 5707380"/>
                  <a:gd name="connsiteY64" fmla="*/ 411480 h 5242560"/>
                  <a:gd name="connsiteX65" fmla="*/ 1082040 w 5707380"/>
                  <a:gd name="connsiteY65" fmla="*/ 0 h 5242560"/>
                  <a:gd name="connsiteX66" fmla="*/ 937260 w 5707380"/>
                  <a:gd name="connsiteY66" fmla="*/ 434340 h 5242560"/>
                  <a:gd name="connsiteX67" fmla="*/ 617220 w 5707380"/>
                  <a:gd name="connsiteY67" fmla="*/ 624840 h 5242560"/>
                  <a:gd name="connsiteX68" fmla="*/ 464820 w 5707380"/>
                  <a:gd name="connsiteY68" fmla="*/ 754380 h 5242560"/>
                  <a:gd name="connsiteX69" fmla="*/ 403860 w 5707380"/>
                  <a:gd name="connsiteY69" fmla="*/ 906780 h 5242560"/>
                  <a:gd name="connsiteX70" fmla="*/ 129540 w 5707380"/>
                  <a:gd name="connsiteY70" fmla="*/ 1165860 h 5242560"/>
                  <a:gd name="connsiteX71" fmla="*/ 38100 w 5707380"/>
                  <a:gd name="connsiteY71" fmla="*/ 1143000 h 5242560"/>
                  <a:gd name="connsiteX72" fmla="*/ 0 w 5707380"/>
                  <a:gd name="connsiteY72" fmla="*/ 1242060 h 5242560"/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97280 w 5707380"/>
                  <a:gd name="connsiteY8" fmla="*/ 2667000 h 5242560"/>
                  <a:gd name="connsiteX9" fmla="*/ 1615440 w 5707380"/>
                  <a:gd name="connsiteY9" fmla="*/ 348996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049780 w 5707380"/>
                  <a:gd name="connsiteY21" fmla="*/ 4556760 h 5242560"/>
                  <a:gd name="connsiteX22" fmla="*/ 2112130 w 5707380"/>
                  <a:gd name="connsiteY22" fmla="*/ 3966180 h 5242560"/>
                  <a:gd name="connsiteX23" fmla="*/ 2270760 w 5707380"/>
                  <a:gd name="connsiteY23" fmla="*/ 3268980 h 5242560"/>
                  <a:gd name="connsiteX24" fmla="*/ 2727960 w 5707380"/>
                  <a:gd name="connsiteY24" fmla="*/ 3383280 h 5242560"/>
                  <a:gd name="connsiteX25" fmla="*/ 3360420 w 5707380"/>
                  <a:gd name="connsiteY25" fmla="*/ 3413760 h 5242560"/>
                  <a:gd name="connsiteX26" fmla="*/ 4419600 w 5707380"/>
                  <a:gd name="connsiteY26" fmla="*/ 3131820 h 5242560"/>
                  <a:gd name="connsiteX27" fmla="*/ 4747260 w 5707380"/>
                  <a:gd name="connsiteY27" fmla="*/ 3771900 h 5242560"/>
                  <a:gd name="connsiteX28" fmla="*/ 5097780 w 5707380"/>
                  <a:gd name="connsiteY28" fmla="*/ 4709160 h 5242560"/>
                  <a:gd name="connsiteX29" fmla="*/ 5173980 w 5707380"/>
                  <a:gd name="connsiteY29" fmla="*/ 4975860 h 5242560"/>
                  <a:gd name="connsiteX30" fmla="*/ 4983480 w 5707380"/>
                  <a:gd name="connsiteY30" fmla="*/ 4983480 h 5242560"/>
                  <a:gd name="connsiteX31" fmla="*/ 4922520 w 5707380"/>
                  <a:gd name="connsiteY31" fmla="*/ 5082540 h 5242560"/>
                  <a:gd name="connsiteX32" fmla="*/ 4922520 w 5707380"/>
                  <a:gd name="connsiteY32" fmla="*/ 5189220 h 5242560"/>
                  <a:gd name="connsiteX33" fmla="*/ 5052060 w 5707380"/>
                  <a:gd name="connsiteY33" fmla="*/ 5242560 h 5242560"/>
                  <a:gd name="connsiteX34" fmla="*/ 5158740 w 5707380"/>
                  <a:gd name="connsiteY34" fmla="*/ 5204460 h 5242560"/>
                  <a:gd name="connsiteX35" fmla="*/ 5433060 w 5707380"/>
                  <a:gd name="connsiteY35" fmla="*/ 5227320 h 5242560"/>
                  <a:gd name="connsiteX36" fmla="*/ 5532120 w 5707380"/>
                  <a:gd name="connsiteY36" fmla="*/ 5151120 h 5242560"/>
                  <a:gd name="connsiteX37" fmla="*/ 5593080 w 5707380"/>
                  <a:gd name="connsiteY37" fmla="*/ 4953000 h 5242560"/>
                  <a:gd name="connsiteX38" fmla="*/ 5501640 w 5707380"/>
                  <a:gd name="connsiteY38" fmla="*/ 4739640 h 5242560"/>
                  <a:gd name="connsiteX39" fmla="*/ 5219700 w 5707380"/>
                  <a:gd name="connsiteY39" fmla="*/ 3916680 h 5242560"/>
                  <a:gd name="connsiteX40" fmla="*/ 5486400 w 5707380"/>
                  <a:gd name="connsiteY40" fmla="*/ 2796540 h 5242560"/>
                  <a:gd name="connsiteX41" fmla="*/ 5219700 w 5707380"/>
                  <a:gd name="connsiteY41" fmla="*/ 1935480 h 5242560"/>
                  <a:gd name="connsiteX42" fmla="*/ 4998720 w 5707380"/>
                  <a:gd name="connsiteY42" fmla="*/ 1836420 h 5242560"/>
                  <a:gd name="connsiteX43" fmla="*/ 5402580 w 5707380"/>
                  <a:gd name="connsiteY43" fmla="*/ 1676400 h 5242560"/>
                  <a:gd name="connsiteX44" fmla="*/ 5684520 w 5707380"/>
                  <a:gd name="connsiteY44" fmla="*/ 1333500 h 5242560"/>
                  <a:gd name="connsiteX45" fmla="*/ 5707380 w 5707380"/>
                  <a:gd name="connsiteY45" fmla="*/ 876300 h 5242560"/>
                  <a:gd name="connsiteX46" fmla="*/ 5349240 w 5707380"/>
                  <a:gd name="connsiteY46" fmla="*/ 350520 h 5242560"/>
                  <a:gd name="connsiteX47" fmla="*/ 4922520 w 5707380"/>
                  <a:gd name="connsiteY47" fmla="*/ 160020 h 5242560"/>
                  <a:gd name="connsiteX48" fmla="*/ 4290060 w 5707380"/>
                  <a:gd name="connsiteY48" fmla="*/ 281940 h 5242560"/>
                  <a:gd name="connsiteX49" fmla="*/ 4015740 w 5707380"/>
                  <a:gd name="connsiteY49" fmla="*/ 624840 h 5242560"/>
                  <a:gd name="connsiteX50" fmla="*/ 3939540 w 5707380"/>
                  <a:gd name="connsiteY50" fmla="*/ 1097280 h 5242560"/>
                  <a:gd name="connsiteX51" fmla="*/ 4236720 w 5707380"/>
                  <a:gd name="connsiteY51" fmla="*/ 1531620 h 5242560"/>
                  <a:gd name="connsiteX52" fmla="*/ 4389120 w 5707380"/>
                  <a:gd name="connsiteY52" fmla="*/ 1363980 h 5242560"/>
                  <a:gd name="connsiteX53" fmla="*/ 4533900 w 5707380"/>
                  <a:gd name="connsiteY53" fmla="*/ 1059180 h 5242560"/>
                  <a:gd name="connsiteX54" fmla="*/ 4792980 w 5707380"/>
                  <a:gd name="connsiteY54" fmla="*/ 1043940 h 5242560"/>
                  <a:gd name="connsiteX55" fmla="*/ 4914900 w 5707380"/>
                  <a:gd name="connsiteY55" fmla="*/ 1135380 h 5242560"/>
                  <a:gd name="connsiteX56" fmla="*/ 4869180 w 5707380"/>
                  <a:gd name="connsiteY56" fmla="*/ 1386840 h 5242560"/>
                  <a:gd name="connsiteX57" fmla="*/ 4594860 w 5707380"/>
                  <a:gd name="connsiteY57" fmla="*/ 1600200 h 5242560"/>
                  <a:gd name="connsiteX58" fmla="*/ 4008120 w 5707380"/>
                  <a:gd name="connsiteY58" fmla="*/ 1501140 h 5242560"/>
                  <a:gd name="connsiteX59" fmla="*/ 3314700 w 5707380"/>
                  <a:gd name="connsiteY59" fmla="*/ 1691640 h 5242560"/>
                  <a:gd name="connsiteX60" fmla="*/ 2377440 w 5707380"/>
                  <a:gd name="connsiteY60" fmla="*/ 1607820 h 5242560"/>
                  <a:gd name="connsiteX61" fmla="*/ 1729740 w 5707380"/>
                  <a:gd name="connsiteY61" fmla="*/ 1234440 h 5242560"/>
                  <a:gd name="connsiteX62" fmla="*/ 1592580 w 5707380"/>
                  <a:gd name="connsiteY62" fmla="*/ 723900 h 5242560"/>
                  <a:gd name="connsiteX63" fmla="*/ 1478280 w 5707380"/>
                  <a:gd name="connsiteY63" fmla="*/ 510540 h 5242560"/>
                  <a:gd name="connsiteX64" fmla="*/ 1242060 w 5707380"/>
                  <a:gd name="connsiteY64" fmla="*/ 411480 h 5242560"/>
                  <a:gd name="connsiteX65" fmla="*/ 1082040 w 5707380"/>
                  <a:gd name="connsiteY65" fmla="*/ 0 h 5242560"/>
                  <a:gd name="connsiteX66" fmla="*/ 937260 w 5707380"/>
                  <a:gd name="connsiteY66" fmla="*/ 434340 h 5242560"/>
                  <a:gd name="connsiteX67" fmla="*/ 617220 w 5707380"/>
                  <a:gd name="connsiteY67" fmla="*/ 624840 h 5242560"/>
                  <a:gd name="connsiteX68" fmla="*/ 464820 w 5707380"/>
                  <a:gd name="connsiteY68" fmla="*/ 754380 h 5242560"/>
                  <a:gd name="connsiteX69" fmla="*/ 403860 w 5707380"/>
                  <a:gd name="connsiteY69" fmla="*/ 906780 h 5242560"/>
                  <a:gd name="connsiteX70" fmla="*/ 129540 w 5707380"/>
                  <a:gd name="connsiteY70" fmla="*/ 1165860 h 5242560"/>
                  <a:gd name="connsiteX71" fmla="*/ 38100 w 5707380"/>
                  <a:gd name="connsiteY71" fmla="*/ 1143000 h 5242560"/>
                  <a:gd name="connsiteX72" fmla="*/ 0 w 5707380"/>
                  <a:gd name="connsiteY72" fmla="*/ 1242060 h 5242560"/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97280 w 5707380"/>
                  <a:gd name="connsiteY8" fmla="*/ 2667000 h 5242560"/>
                  <a:gd name="connsiteX9" fmla="*/ 1592580 w 5707380"/>
                  <a:gd name="connsiteY9" fmla="*/ 328422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049780 w 5707380"/>
                  <a:gd name="connsiteY21" fmla="*/ 4556760 h 5242560"/>
                  <a:gd name="connsiteX22" fmla="*/ 2112130 w 5707380"/>
                  <a:gd name="connsiteY22" fmla="*/ 3966180 h 5242560"/>
                  <a:gd name="connsiteX23" fmla="*/ 2270760 w 5707380"/>
                  <a:gd name="connsiteY23" fmla="*/ 3268980 h 5242560"/>
                  <a:gd name="connsiteX24" fmla="*/ 2727960 w 5707380"/>
                  <a:gd name="connsiteY24" fmla="*/ 3383280 h 5242560"/>
                  <a:gd name="connsiteX25" fmla="*/ 3360420 w 5707380"/>
                  <a:gd name="connsiteY25" fmla="*/ 3413760 h 5242560"/>
                  <a:gd name="connsiteX26" fmla="*/ 4419600 w 5707380"/>
                  <a:gd name="connsiteY26" fmla="*/ 3131820 h 5242560"/>
                  <a:gd name="connsiteX27" fmla="*/ 4747260 w 5707380"/>
                  <a:gd name="connsiteY27" fmla="*/ 3771900 h 5242560"/>
                  <a:gd name="connsiteX28" fmla="*/ 5097780 w 5707380"/>
                  <a:gd name="connsiteY28" fmla="*/ 4709160 h 5242560"/>
                  <a:gd name="connsiteX29" fmla="*/ 5173980 w 5707380"/>
                  <a:gd name="connsiteY29" fmla="*/ 4975860 h 5242560"/>
                  <a:gd name="connsiteX30" fmla="*/ 4983480 w 5707380"/>
                  <a:gd name="connsiteY30" fmla="*/ 4983480 h 5242560"/>
                  <a:gd name="connsiteX31" fmla="*/ 4922520 w 5707380"/>
                  <a:gd name="connsiteY31" fmla="*/ 5082540 h 5242560"/>
                  <a:gd name="connsiteX32" fmla="*/ 4922520 w 5707380"/>
                  <a:gd name="connsiteY32" fmla="*/ 5189220 h 5242560"/>
                  <a:gd name="connsiteX33" fmla="*/ 5052060 w 5707380"/>
                  <a:gd name="connsiteY33" fmla="*/ 5242560 h 5242560"/>
                  <a:gd name="connsiteX34" fmla="*/ 5158740 w 5707380"/>
                  <a:gd name="connsiteY34" fmla="*/ 5204460 h 5242560"/>
                  <a:gd name="connsiteX35" fmla="*/ 5433060 w 5707380"/>
                  <a:gd name="connsiteY35" fmla="*/ 5227320 h 5242560"/>
                  <a:gd name="connsiteX36" fmla="*/ 5532120 w 5707380"/>
                  <a:gd name="connsiteY36" fmla="*/ 5151120 h 5242560"/>
                  <a:gd name="connsiteX37" fmla="*/ 5593080 w 5707380"/>
                  <a:gd name="connsiteY37" fmla="*/ 4953000 h 5242560"/>
                  <a:gd name="connsiteX38" fmla="*/ 5501640 w 5707380"/>
                  <a:gd name="connsiteY38" fmla="*/ 4739640 h 5242560"/>
                  <a:gd name="connsiteX39" fmla="*/ 5219700 w 5707380"/>
                  <a:gd name="connsiteY39" fmla="*/ 3916680 h 5242560"/>
                  <a:gd name="connsiteX40" fmla="*/ 5486400 w 5707380"/>
                  <a:gd name="connsiteY40" fmla="*/ 2796540 h 5242560"/>
                  <a:gd name="connsiteX41" fmla="*/ 5219700 w 5707380"/>
                  <a:gd name="connsiteY41" fmla="*/ 1935480 h 5242560"/>
                  <a:gd name="connsiteX42" fmla="*/ 4998720 w 5707380"/>
                  <a:gd name="connsiteY42" fmla="*/ 1836420 h 5242560"/>
                  <a:gd name="connsiteX43" fmla="*/ 5402580 w 5707380"/>
                  <a:gd name="connsiteY43" fmla="*/ 1676400 h 5242560"/>
                  <a:gd name="connsiteX44" fmla="*/ 5684520 w 5707380"/>
                  <a:gd name="connsiteY44" fmla="*/ 1333500 h 5242560"/>
                  <a:gd name="connsiteX45" fmla="*/ 5707380 w 5707380"/>
                  <a:gd name="connsiteY45" fmla="*/ 876300 h 5242560"/>
                  <a:gd name="connsiteX46" fmla="*/ 5349240 w 5707380"/>
                  <a:gd name="connsiteY46" fmla="*/ 350520 h 5242560"/>
                  <a:gd name="connsiteX47" fmla="*/ 4922520 w 5707380"/>
                  <a:gd name="connsiteY47" fmla="*/ 160020 h 5242560"/>
                  <a:gd name="connsiteX48" fmla="*/ 4290060 w 5707380"/>
                  <a:gd name="connsiteY48" fmla="*/ 281940 h 5242560"/>
                  <a:gd name="connsiteX49" fmla="*/ 4015740 w 5707380"/>
                  <a:gd name="connsiteY49" fmla="*/ 624840 h 5242560"/>
                  <a:gd name="connsiteX50" fmla="*/ 3939540 w 5707380"/>
                  <a:gd name="connsiteY50" fmla="*/ 1097280 h 5242560"/>
                  <a:gd name="connsiteX51" fmla="*/ 4236720 w 5707380"/>
                  <a:gd name="connsiteY51" fmla="*/ 1531620 h 5242560"/>
                  <a:gd name="connsiteX52" fmla="*/ 4389120 w 5707380"/>
                  <a:gd name="connsiteY52" fmla="*/ 1363980 h 5242560"/>
                  <a:gd name="connsiteX53" fmla="*/ 4533900 w 5707380"/>
                  <a:gd name="connsiteY53" fmla="*/ 1059180 h 5242560"/>
                  <a:gd name="connsiteX54" fmla="*/ 4792980 w 5707380"/>
                  <a:gd name="connsiteY54" fmla="*/ 1043940 h 5242560"/>
                  <a:gd name="connsiteX55" fmla="*/ 4914900 w 5707380"/>
                  <a:gd name="connsiteY55" fmla="*/ 1135380 h 5242560"/>
                  <a:gd name="connsiteX56" fmla="*/ 4869180 w 5707380"/>
                  <a:gd name="connsiteY56" fmla="*/ 1386840 h 5242560"/>
                  <a:gd name="connsiteX57" fmla="*/ 4594860 w 5707380"/>
                  <a:gd name="connsiteY57" fmla="*/ 1600200 h 5242560"/>
                  <a:gd name="connsiteX58" fmla="*/ 4008120 w 5707380"/>
                  <a:gd name="connsiteY58" fmla="*/ 1501140 h 5242560"/>
                  <a:gd name="connsiteX59" fmla="*/ 3314700 w 5707380"/>
                  <a:gd name="connsiteY59" fmla="*/ 1691640 h 5242560"/>
                  <a:gd name="connsiteX60" fmla="*/ 2377440 w 5707380"/>
                  <a:gd name="connsiteY60" fmla="*/ 1607820 h 5242560"/>
                  <a:gd name="connsiteX61" fmla="*/ 1729740 w 5707380"/>
                  <a:gd name="connsiteY61" fmla="*/ 1234440 h 5242560"/>
                  <a:gd name="connsiteX62" fmla="*/ 1592580 w 5707380"/>
                  <a:gd name="connsiteY62" fmla="*/ 723900 h 5242560"/>
                  <a:gd name="connsiteX63" fmla="*/ 1478280 w 5707380"/>
                  <a:gd name="connsiteY63" fmla="*/ 510540 h 5242560"/>
                  <a:gd name="connsiteX64" fmla="*/ 1242060 w 5707380"/>
                  <a:gd name="connsiteY64" fmla="*/ 411480 h 5242560"/>
                  <a:gd name="connsiteX65" fmla="*/ 1082040 w 5707380"/>
                  <a:gd name="connsiteY65" fmla="*/ 0 h 5242560"/>
                  <a:gd name="connsiteX66" fmla="*/ 937260 w 5707380"/>
                  <a:gd name="connsiteY66" fmla="*/ 434340 h 5242560"/>
                  <a:gd name="connsiteX67" fmla="*/ 617220 w 5707380"/>
                  <a:gd name="connsiteY67" fmla="*/ 624840 h 5242560"/>
                  <a:gd name="connsiteX68" fmla="*/ 464820 w 5707380"/>
                  <a:gd name="connsiteY68" fmla="*/ 754380 h 5242560"/>
                  <a:gd name="connsiteX69" fmla="*/ 403860 w 5707380"/>
                  <a:gd name="connsiteY69" fmla="*/ 906780 h 5242560"/>
                  <a:gd name="connsiteX70" fmla="*/ 129540 w 5707380"/>
                  <a:gd name="connsiteY70" fmla="*/ 1165860 h 5242560"/>
                  <a:gd name="connsiteX71" fmla="*/ 38100 w 5707380"/>
                  <a:gd name="connsiteY71" fmla="*/ 1143000 h 5242560"/>
                  <a:gd name="connsiteX72" fmla="*/ 0 w 5707380"/>
                  <a:gd name="connsiteY72" fmla="*/ 1242060 h 5242560"/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13460 w 5707380"/>
                  <a:gd name="connsiteY8" fmla="*/ 2606040 h 5242560"/>
                  <a:gd name="connsiteX9" fmla="*/ 1592580 w 5707380"/>
                  <a:gd name="connsiteY9" fmla="*/ 328422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049780 w 5707380"/>
                  <a:gd name="connsiteY21" fmla="*/ 4556760 h 5242560"/>
                  <a:gd name="connsiteX22" fmla="*/ 2112130 w 5707380"/>
                  <a:gd name="connsiteY22" fmla="*/ 3966180 h 5242560"/>
                  <a:gd name="connsiteX23" fmla="*/ 2270760 w 5707380"/>
                  <a:gd name="connsiteY23" fmla="*/ 3268980 h 5242560"/>
                  <a:gd name="connsiteX24" fmla="*/ 2727960 w 5707380"/>
                  <a:gd name="connsiteY24" fmla="*/ 3383280 h 5242560"/>
                  <a:gd name="connsiteX25" fmla="*/ 3360420 w 5707380"/>
                  <a:gd name="connsiteY25" fmla="*/ 3413760 h 5242560"/>
                  <a:gd name="connsiteX26" fmla="*/ 4419600 w 5707380"/>
                  <a:gd name="connsiteY26" fmla="*/ 3131820 h 5242560"/>
                  <a:gd name="connsiteX27" fmla="*/ 4747260 w 5707380"/>
                  <a:gd name="connsiteY27" fmla="*/ 3771900 h 5242560"/>
                  <a:gd name="connsiteX28" fmla="*/ 5097780 w 5707380"/>
                  <a:gd name="connsiteY28" fmla="*/ 4709160 h 5242560"/>
                  <a:gd name="connsiteX29" fmla="*/ 5173980 w 5707380"/>
                  <a:gd name="connsiteY29" fmla="*/ 4975860 h 5242560"/>
                  <a:gd name="connsiteX30" fmla="*/ 4983480 w 5707380"/>
                  <a:gd name="connsiteY30" fmla="*/ 4983480 h 5242560"/>
                  <a:gd name="connsiteX31" fmla="*/ 4922520 w 5707380"/>
                  <a:gd name="connsiteY31" fmla="*/ 5082540 h 5242560"/>
                  <a:gd name="connsiteX32" fmla="*/ 4922520 w 5707380"/>
                  <a:gd name="connsiteY32" fmla="*/ 5189220 h 5242560"/>
                  <a:gd name="connsiteX33" fmla="*/ 5052060 w 5707380"/>
                  <a:gd name="connsiteY33" fmla="*/ 5242560 h 5242560"/>
                  <a:gd name="connsiteX34" fmla="*/ 5158740 w 5707380"/>
                  <a:gd name="connsiteY34" fmla="*/ 5204460 h 5242560"/>
                  <a:gd name="connsiteX35" fmla="*/ 5433060 w 5707380"/>
                  <a:gd name="connsiteY35" fmla="*/ 5227320 h 5242560"/>
                  <a:gd name="connsiteX36" fmla="*/ 5532120 w 5707380"/>
                  <a:gd name="connsiteY36" fmla="*/ 5151120 h 5242560"/>
                  <a:gd name="connsiteX37" fmla="*/ 5593080 w 5707380"/>
                  <a:gd name="connsiteY37" fmla="*/ 4953000 h 5242560"/>
                  <a:gd name="connsiteX38" fmla="*/ 5501640 w 5707380"/>
                  <a:gd name="connsiteY38" fmla="*/ 4739640 h 5242560"/>
                  <a:gd name="connsiteX39" fmla="*/ 5219700 w 5707380"/>
                  <a:gd name="connsiteY39" fmla="*/ 3916680 h 5242560"/>
                  <a:gd name="connsiteX40" fmla="*/ 5486400 w 5707380"/>
                  <a:gd name="connsiteY40" fmla="*/ 2796540 h 5242560"/>
                  <a:gd name="connsiteX41" fmla="*/ 5219700 w 5707380"/>
                  <a:gd name="connsiteY41" fmla="*/ 1935480 h 5242560"/>
                  <a:gd name="connsiteX42" fmla="*/ 4998720 w 5707380"/>
                  <a:gd name="connsiteY42" fmla="*/ 1836420 h 5242560"/>
                  <a:gd name="connsiteX43" fmla="*/ 5402580 w 5707380"/>
                  <a:gd name="connsiteY43" fmla="*/ 1676400 h 5242560"/>
                  <a:gd name="connsiteX44" fmla="*/ 5684520 w 5707380"/>
                  <a:gd name="connsiteY44" fmla="*/ 1333500 h 5242560"/>
                  <a:gd name="connsiteX45" fmla="*/ 5707380 w 5707380"/>
                  <a:gd name="connsiteY45" fmla="*/ 876300 h 5242560"/>
                  <a:gd name="connsiteX46" fmla="*/ 5349240 w 5707380"/>
                  <a:gd name="connsiteY46" fmla="*/ 350520 h 5242560"/>
                  <a:gd name="connsiteX47" fmla="*/ 4922520 w 5707380"/>
                  <a:gd name="connsiteY47" fmla="*/ 160020 h 5242560"/>
                  <a:gd name="connsiteX48" fmla="*/ 4290060 w 5707380"/>
                  <a:gd name="connsiteY48" fmla="*/ 281940 h 5242560"/>
                  <a:gd name="connsiteX49" fmla="*/ 4015740 w 5707380"/>
                  <a:gd name="connsiteY49" fmla="*/ 624840 h 5242560"/>
                  <a:gd name="connsiteX50" fmla="*/ 3939540 w 5707380"/>
                  <a:gd name="connsiteY50" fmla="*/ 1097280 h 5242560"/>
                  <a:gd name="connsiteX51" fmla="*/ 4236720 w 5707380"/>
                  <a:gd name="connsiteY51" fmla="*/ 1531620 h 5242560"/>
                  <a:gd name="connsiteX52" fmla="*/ 4389120 w 5707380"/>
                  <a:gd name="connsiteY52" fmla="*/ 1363980 h 5242560"/>
                  <a:gd name="connsiteX53" fmla="*/ 4533900 w 5707380"/>
                  <a:gd name="connsiteY53" fmla="*/ 1059180 h 5242560"/>
                  <a:gd name="connsiteX54" fmla="*/ 4792980 w 5707380"/>
                  <a:gd name="connsiteY54" fmla="*/ 1043940 h 5242560"/>
                  <a:gd name="connsiteX55" fmla="*/ 4914900 w 5707380"/>
                  <a:gd name="connsiteY55" fmla="*/ 1135380 h 5242560"/>
                  <a:gd name="connsiteX56" fmla="*/ 4869180 w 5707380"/>
                  <a:gd name="connsiteY56" fmla="*/ 1386840 h 5242560"/>
                  <a:gd name="connsiteX57" fmla="*/ 4594860 w 5707380"/>
                  <a:gd name="connsiteY57" fmla="*/ 1600200 h 5242560"/>
                  <a:gd name="connsiteX58" fmla="*/ 4008120 w 5707380"/>
                  <a:gd name="connsiteY58" fmla="*/ 1501140 h 5242560"/>
                  <a:gd name="connsiteX59" fmla="*/ 3314700 w 5707380"/>
                  <a:gd name="connsiteY59" fmla="*/ 1691640 h 5242560"/>
                  <a:gd name="connsiteX60" fmla="*/ 2377440 w 5707380"/>
                  <a:gd name="connsiteY60" fmla="*/ 1607820 h 5242560"/>
                  <a:gd name="connsiteX61" fmla="*/ 1729740 w 5707380"/>
                  <a:gd name="connsiteY61" fmla="*/ 1234440 h 5242560"/>
                  <a:gd name="connsiteX62" fmla="*/ 1592580 w 5707380"/>
                  <a:gd name="connsiteY62" fmla="*/ 723900 h 5242560"/>
                  <a:gd name="connsiteX63" fmla="*/ 1478280 w 5707380"/>
                  <a:gd name="connsiteY63" fmla="*/ 510540 h 5242560"/>
                  <a:gd name="connsiteX64" fmla="*/ 1242060 w 5707380"/>
                  <a:gd name="connsiteY64" fmla="*/ 411480 h 5242560"/>
                  <a:gd name="connsiteX65" fmla="*/ 1082040 w 5707380"/>
                  <a:gd name="connsiteY65" fmla="*/ 0 h 5242560"/>
                  <a:gd name="connsiteX66" fmla="*/ 937260 w 5707380"/>
                  <a:gd name="connsiteY66" fmla="*/ 434340 h 5242560"/>
                  <a:gd name="connsiteX67" fmla="*/ 617220 w 5707380"/>
                  <a:gd name="connsiteY67" fmla="*/ 624840 h 5242560"/>
                  <a:gd name="connsiteX68" fmla="*/ 464820 w 5707380"/>
                  <a:gd name="connsiteY68" fmla="*/ 754380 h 5242560"/>
                  <a:gd name="connsiteX69" fmla="*/ 403860 w 5707380"/>
                  <a:gd name="connsiteY69" fmla="*/ 906780 h 5242560"/>
                  <a:gd name="connsiteX70" fmla="*/ 129540 w 5707380"/>
                  <a:gd name="connsiteY70" fmla="*/ 1165860 h 5242560"/>
                  <a:gd name="connsiteX71" fmla="*/ 38100 w 5707380"/>
                  <a:gd name="connsiteY71" fmla="*/ 1143000 h 5242560"/>
                  <a:gd name="connsiteX72" fmla="*/ 0 w 5707380"/>
                  <a:gd name="connsiteY72" fmla="*/ 1242060 h 5242560"/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13460 w 5707380"/>
                  <a:gd name="connsiteY8" fmla="*/ 2606040 h 5242560"/>
                  <a:gd name="connsiteX9" fmla="*/ 1592580 w 5707380"/>
                  <a:gd name="connsiteY9" fmla="*/ 328422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049780 w 5707380"/>
                  <a:gd name="connsiteY21" fmla="*/ 4556760 h 5242560"/>
                  <a:gd name="connsiteX22" fmla="*/ 2112130 w 5707380"/>
                  <a:gd name="connsiteY22" fmla="*/ 3966180 h 5242560"/>
                  <a:gd name="connsiteX23" fmla="*/ 2240280 w 5707380"/>
                  <a:gd name="connsiteY23" fmla="*/ 3322320 h 5242560"/>
                  <a:gd name="connsiteX24" fmla="*/ 2727960 w 5707380"/>
                  <a:gd name="connsiteY24" fmla="*/ 3383280 h 5242560"/>
                  <a:gd name="connsiteX25" fmla="*/ 3360420 w 5707380"/>
                  <a:gd name="connsiteY25" fmla="*/ 3413760 h 5242560"/>
                  <a:gd name="connsiteX26" fmla="*/ 4419600 w 5707380"/>
                  <a:gd name="connsiteY26" fmla="*/ 3131820 h 5242560"/>
                  <a:gd name="connsiteX27" fmla="*/ 4747260 w 5707380"/>
                  <a:gd name="connsiteY27" fmla="*/ 3771900 h 5242560"/>
                  <a:gd name="connsiteX28" fmla="*/ 5097780 w 5707380"/>
                  <a:gd name="connsiteY28" fmla="*/ 4709160 h 5242560"/>
                  <a:gd name="connsiteX29" fmla="*/ 5173980 w 5707380"/>
                  <a:gd name="connsiteY29" fmla="*/ 4975860 h 5242560"/>
                  <a:gd name="connsiteX30" fmla="*/ 4983480 w 5707380"/>
                  <a:gd name="connsiteY30" fmla="*/ 4983480 h 5242560"/>
                  <a:gd name="connsiteX31" fmla="*/ 4922520 w 5707380"/>
                  <a:gd name="connsiteY31" fmla="*/ 5082540 h 5242560"/>
                  <a:gd name="connsiteX32" fmla="*/ 4922520 w 5707380"/>
                  <a:gd name="connsiteY32" fmla="*/ 5189220 h 5242560"/>
                  <a:gd name="connsiteX33" fmla="*/ 5052060 w 5707380"/>
                  <a:gd name="connsiteY33" fmla="*/ 5242560 h 5242560"/>
                  <a:gd name="connsiteX34" fmla="*/ 5158740 w 5707380"/>
                  <a:gd name="connsiteY34" fmla="*/ 5204460 h 5242560"/>
                  <a:gd name="connsiteX35" fmla="*/ 5433060 w 5707380"/>
                  <a:gd name="connsiteY35" fmla="*/ 5227320 h 5242560"/>
                  <a:gd name="connsiteX36" fmla="*/ 5532120 w 5707380"/>
                  <a:gd name="connsiteY36" fmla="*/ 5151120 h 5242560"/>
                  <a:gd name="connsiteX37" fmla="*/ 5593080 w 5707380"/>
                  <a:gd name="connsiteY37" fmla="*/ 4953000 h 5242560"/>
                  <a:gd name="connsiteX38" fmla="*/ 5501640 w 5707380"/>
                  <a:gd name="connsiteY38" fmla="*/ 4739640 h 5242560"/>
                  <a:gd name="connsiteX39" fmla="*/ 5219700 w 5707380"/>
                  <a:gd name="connsiteY39" fmla="*/ 3916680 h 5242560"/>
                  <a:gd name="connsiteX40" fmla="*/ 5486400 w 5707380"/>
                  <a:gd name="connsiteY40" fmla="*/ 2796540 h 5242560"/>
                  <a:gd name="connsiteX41" fmla="*/ 5219700 w 5707380"/>
                  <a:gd name="connsiteY41" fmla="*/ 1935480 h 5242560"/>
                  <a:gd name="connsiteX42" fmla="*/ 4998720 w 5707380"/>
                  <a:gd name="connsiteY42" fmla="*/ 1836420 h 5242560"/>
                  <a:gd name="connsiteX43" fmla="*/ 5402580 w 5707380"/>
                  <a:gd name="connsiteY43" fmla="*/ 1676400 h 5242560"/>
                  <a:gd name="connsiteX44" fmla="*/ 5684520 w 5707380"/>
                  <a:gd name="connsiteY44" fmla="*/ 1333500 h 5242560"/>
                  <a:gd name="connsiteX45" fmla="*/ 5707380 w 5707380"/>
                  <a:gd name="connsiteY45" fmla="*/ 876300 h 5242560"/>
                  <a:gd name="connsiteX46" fmla="*/ 5349240 w 5707380"/>
                  <a:gd name="connsiteY46" fmla="*/ 350520 h 5242560"/>
                  <a:gd name="connsiteX47" fmla="*/ 4922520 w 5707380"/>
                  <a:gd name="connsiteY47" fmla="*/ 160020 h 5242560"/>
                  <a:gd name="connsiteX48" fmla="*/ 4290060 w 5707380"/>
                  <a:gd name="connsiteY48" fmla="*/ 281940 h 5242560"/>
                  <a:gd name="connsiteX49" fmla="*/ 4015740 w 5707380"/>
                  <a:gd name="connsiteY49" fmla="*/ 624840 h 5242560"/>
                  <a:gd name="connsiteX50" fmla="*/ 3939540 w 5707380"/>
                  <a:gd name="connsiteY50" fmla="*/ 1097280 h 5242560"/>
                  <a:gd name="connsiteX51" fmla="*/ 4236720 w 5707380"/>
                  <a:gd name="connsiteY51" fmla="*/ 1531620 h 5242560"/>
                  <a:gd name="connsiteX52" fmla="*/ 4389120 w 5707380"/>
                  <a:gd name="connsiteY52" fmla="*/ 1363980 h 5242560"/>
                  <a:gd name="connsiteX53" fmla="*/ 4533900 w 5707380"/>
                  <a:gd name="connsiteY53" fmla="*/ 1059180 h 5242560"/>
                  <a:gd name="connsiteX54" fmla="*/ 4792980 w 5707380"/>
                  <a:gd name="connsiteY54" fmla="*/ 1043940 h 5242560"/>
                  <a:gd name="connsiteX55" fmla="*/ 4914900 w 5707380"/>
                  <a:gd name="connsiteY55" fmla="*/ 1135380 h 5242560"/>
                  <a:gd name="connsiteX56" fmla="*/ 4869180 w 5707380"/>
                  <a:gd name="connsiteY56" fmla="*/ 1386840 h 5242560"/>
                  <a:gd name="connsiteX57" fmla="*/ 4594860 w 5707380"/>
                  <a:gd name="connsiteY57" fmla="*/ 1600200 h 5242560"/>
                  <a:gd name="connsiteX58" fmla="*/ 4008120 w 5707380"/>
                  <a:gd name="connsiteY58" fmla="*/ 1501140 h 5242560"/>
                  <a:gd name="connsiteX59" fmla="*/ 3314700 w 5707380"/>
                  <a:gd name="connsiteY59" fmla="*/ 1691640 h 5242560"/>
                  <a:gd name="connsiteX60" fmla="*/ 2377440 w 5707380"/>
                  <a:gd name="connsiteY60" fmla="*/ 1607820 h 5242560"/>
                  <a:gd name="connsiteX61" fmla="*/ 1729740 w 5707380"/>
                  <a:gd name="connsiteY61" fmla="*/ 1234440 h 5242560"/>
                  <a:gd name="connsiteX62" fmla="*/ 1592580 w 5707380"/>
                  <a:gd name="connsiteY62" fmla="*/ 723900 h 5242560"/>
                  <a:gd name="connsiteX63" fmla="*/ 1478280 w 5707380"/>
                  <a:gd name="connsiteY63" fmla="*/ 510540 h 5242560"/>
                  <a:gd name="connsiteX64" fmla="*/ 1242060 w 5707380"/>
                  <a:gd name="connsiteY64" fmla="*/ 411480 h 5242560"/>
                  <a:gd name="connsiteX65" fmla="*/ 1082040 w 5707380"/>
                  <a:gd name="connsiteY65" fmla="*/ 0 h 5242560"/>
                  <a:gd name="connsiteX66" fmla="*/ 937260 w 5707380"/>
                  <a:gd name="connsiteY66" fmla="*/ 434340 h 5242560"/>
                  <a:gd name="connsiteX67" fmla="*/ 617220 w 5707380"/>
                  <a:gd name="connsiteY67" fmla="*/ 624840 h 5242560"/>
                  <a:gd name="connsiteX68" fmla="*/ 464820 w 5707380"/>
                  <a:gd name="connsiteY68" fmla="*/ 754380 h 5242560"/>
                  <a:gd name="connsiteX69" fmla="*/ 403860 w 5707380"/>
                  <a:gd name="connsiteY69" fmla="*/ 906780 h 5242560"/>
                  <a:gd name="connsiteX70" fmla="*/ 129540 w 5707380"/>
                  <a:gd name="connsiteY70" fmla="*/ 1165860 h 5242560"/>
                  <a:gd name="connsiteX71" fmla="*/ 38100 w 5707380"/>
                  <a:gd name="connsiteY71" fmla="*/ 1143000 h 5242560"/>
                  <a:gd name="connsiteX72" fmla="*/ 0 w 5707380"/>
                  <a:gd name="connsiteY72" fmla="*/ 1242060 h 5242560"/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13460 w 5707380"/>
                  <a:gd name="connsiteY8" fmla="*/ 2606040 h 5242560"/>
                  <a:gd name="connsiteX9" fmla="*/ 1592580 w 5707380"/>
                  <a:gd name="connsiteY9" fmla="*/ 328422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049780 w 5707380"/>
                  <a:gd name="connsiteY21" fmla="*/ 4556760 h 5242560"/>
                  <a:gd name="connsiteX22" fmla="*/ 2112130 w 5707380"/>
                  <a:gd name="connsiteY22" fmla="*/ 3966180 h 5242560"/>
                  <a:gd name="connsiteX23" fmla="*/ 2240280 w 5707380"/>
                  <a:gd name="connsiteY23" fmla="*/ 3322320 h 5242560"/>
                  <a:gd name="connsiteX24" fmla="*/ 2727960 w 5707380"/>
                  <a:gd name="connsiteY24" fmla="*/ 3383280 h 5242560"/>
                  <a:gd name="connsiteX25" fmla="*/ 3672840 w 5707380"/>
                  <a:gd name="connsiteY25" fmla="*/ 3444240 h 5242560"/>
                  <a:gd name="connsiteX26" fmla="*/ 4419600 w 5707380"/>
                  <a:gd name="connsiteY26" fmla="*/ 3131820 h 5242560"/>
                  <a:gd name="connsiteX27" fmla="*/ 4747260 w 5707380"/>
                  <a:gd name="connsiteY27" fmla="*/ 3771900 h 5242560"/>
                  <a:gd name="connsiteX28" fmla="*/ 5097780 w 5707380"/>
                  <a:gd name="connsiteY28" fmla="*/ 4709160 h 5242560"/>
                  <a:gd name="connsiteX29" fmla="*/ 5173980 w 5707380"/>
                  <a:gd name="connsiteY29" fmla="*/ 4975860 h 5242560"/>
                  <a:gd name="connsiteX30" fmla="*/ 4983480 w 5707380"/>
                  <a:gd name="connsiteY30" fmla="*/ 4983480 h 5242560"/>
                  <a:gd name="connsiteX31" fmla="*/ 4922520 w 5707380"/>
                  <a:gd name="connsiteY31" fmla="*/ 5082540 h 5242560"/>
                  <a:gd name="connsiteX32" fmla="*/ 4922520 w 5707380"/>
                  <a:gd name="connsiteY32" fmla="*/ 5189220 h 5242560"/>
                  <a:gd name="connsiteX33" fmla="*/ 5052060 w 5707380"/>
                  <a:gd name="connsiteY33" fmla="*/ 5242560 h 5242560"/>
                  <a:gd name="connsiteX34" fmla="*/ 5158740 w 5707380"/>
                  <a:gd name="connsiteY34" fmla="*/ 5204460 h 5242560"/>
                  <a:gd name="connsiteX35" fmla="*/ 5433060 w 5707380"/>
                  <a:gd name="connsiteY35" fmla="*/ 5227320 h 5242560"/>
                  <a:gd name="connsiteX36" fmla="*/ 5532120 w 5707380"/>
                  <a:gd name="connsiteY36" fmla="*/ 5151120 h 5242560"/>
                  <a:gd name="connsiteX37" fmla="*/ 5593080 w 5707380"/>
                  <a:gd name="connsiteY37" fmla="*/ 4953000 h 5242560"/>
                  <a:gd name="connsiteX38" fmla="*/ 5501640 w 5707380"/>
                  <a:gd name="connsiteY38" fmla="*/ 4739640 h 5242560"/>
                  <a:gd name="connsiteX39" fmla="*/ 5219700 w 5707380"/>
                  <a:gd name="connsiteY39" fmla="*/ 3916680 h 5242560"/>
                  <a:gd name="connsiteX40" fmla="*/ 5486400 w 5707380"/>
                  <a:gd name="connsiteY40" fmla="*/ 2796540 h 5242560"/>
                  <a:gd name="connsiteX41" fmla="*/ 5219700 w 5707380"/>
                  <a:gd name="connsiteY41" fmla="*/ 1935480 h 5242560"/>
                  <a:gd name="connsiteX42" fmla="*/ 4998720 w 5707380"/>
                  <a:gd name="connsiteY42" fmla="*/ 1836420 h 5242560"/>
                  <a:gd name="connsiteX43" fmla="*/ 5402580 w 5707380"/>
                  <a:gd name="connsiteY43" fmla="*/ 1676400 h 5242560"/>
                  <a:gd name="connsiteX44" fmla="*/ 5684520 w 5707380"/>
                  <a:gd name="connsiteY44" fmla="*/ 1333500 h 5242560"/>
                  <a:gd name="connsiteX45" fmla="*/ 5707380 w 5707380"/>
                  <a:gd name="connsiteY45" fmla="*/ 876300 h 5242560"/>
                  <a:gd name="connsiteX46" fmla="*/ 5349240 w 5707380"/>
                  <a:gd name="connsiteY46" fmla="*/ 350520 h 5242560"/>
                  <a:gd name="connsiteX47" fmla="*/ 4922520 w 5707380"/>
                  <a:gd name="connsiteY47" fmla="*/ 160020 h 5242560"/>
                  <a:gd name="connsiteX48" fmla="*/ 4290060 w 5707380"/>
                  <a:gd name="connsiteY48" fmla="*/ 281940 h 5242560"/>
                  <a:gd name="connsiteX49" fmla="*/ 4015740 w 5707380"/>
                  <a:gd name="connsiteY49" fmla="*/ 624840 h 5242560"/>
                  <a:gd name="connsiteX50" fmla="*/ 3939540 w 5707380"/>
                  <a:gd name="connsiteY50" fmla="*/ 1097280 h 5242560"/>
                  <a:gd name="connsiteX51" fmla="*/ 4236720 w 5707380"/>
                  <a:gd name="connsiteY51" fmla="*/ 1531620 h 5242560"/>
                  <a:gd name="connsiteX52" fmla="*/ 4389120 w 5707380"/>
                  <a:gd name="connsiteY52" fmla="*/ 1363980 h 5242560"/>
                  <a:gd name="connsiteX53" fmla="*/ 4533900 w 5707380"/>
                  <a:gd name="connsiteY53" fmla="*/ 1059180 h 5242560"/>
                  <a:gd name="connsiteX54" fmla="*/ 4792980 w 5707380"/>
                  <a:gd name="connsiteY54" fmla="*/ 1043940 h 5242560"/>
                  <a:gd name="connsiteX55" fmla="*/ 4914900 w 5707380"/>
                  <a:gd name="connsiteY55" fmla="*/ 1135380 h 5242560"/>
                  <a:gd name="connsiteX56" fmla="*/ 4869180 w 5707380"/>
                  <a:gd name="connsiteY56" fmla="*/ 1386840 h 5242560"/>
                  <a:gd name="connsiteX57" fmla="*/ 4594860 w 5707380"/>
                  <a:gd name="connsiteY57" fmla="*/ 1600200 h 5242560"/>
                  <a:gd name="connsiteX58" fmla="*/ 4008120 w 5707380"/>
                  <a:gd name="connsiteY58" fmla="*/ 1501140 h 5242560"/>
                  <a:gd name="connsiteX59" fmla="*/ 3314700 w 5707380"/>
                  <a:gd name="connsiteY59" fmla="*/ 1691640 h 5242560"/>
                  <a:gd name="connsiteX60" fmla="*/ 2377440 w 5707380"/>
                  <a:gd name="connsiteY60" fmla="*/ 1607820 h 5242560"/>
                  <a:gd name="connsiteX61" fmla="*/ 1729740 w 5707380"/>
                  <a:gd name="connsiteY61" fmla="*/ 1234440 h 5242560"/>
                  <a:gd name="connsiteX62" fmla="*/ 1592580 w 5707380"/>
                  <a:gd name="connsiteY62" fmla="*/ 723900 h 5242560"/>
                  <a:gd name="connsiteX63" fmla="*/ 1478280 w 5707380"/>
                  <a:gd name="connsiteY63" fmla="*/ 510540 h 5242560"/>
                  <a:gd name="connsiteX64" fmla="*/ 1242060 w 5707380"/>
                  <a:gd name="connsiteY64" fmla="*/ 411480 h 5242560"/>
                  <a:gd name="connsiteX65" fmla="*/ 1082040 w 5707380"/>
                  <a:gd name="connsiteY65" fmla="*/ 0 h 5242560"/>
                  <a:gd name="connsiteX66" fmla="*/ 937260 w 5707380"/>
                  <a:gd name="connsiteY66" fmla="*/ 434340 h 5242560"/>
                  <a:gd name="connsiteX67" fmla="*/ 617220 w 5707380"/>
                  <a:gd name="connsiteY67" fmla="*/ 624840 h 5242560"/>
                  <a:gd name="connsiteX68" fmla="*/ 464820 w 5707380"/>
                  <a:gd name="connsiteY68" fmla="*/ 754380 h 5242560"/>
                  <a:gd name="connsiteX69" fmla="*/ 403860 w 5707380"/>
                  <a:gd name="connsiteY69" fmla="*/ 906780 h 5242560"/>
                  <a:gd name="connsiteX70" fmla="*/ 129540 w 5707380"/>
                  <a:gd name="connsiteY70" fmla="*/ 1165860 h 5242560"/>
                  <a:gd name="connsiteX71" fmla="*/ 38100 w 5707380"/>
                  <a:gd name="connsiteY71" fmla="*/ 1143000 h 5242560"/>
                  <a:gd name="connsiteX72" fmla="*/ 0 w 5707380"/>
                  <a:gd name="connsiteY72" fmla="*/ 1242060 h 5242560"/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13460 w 5707380"/>
                  <a:gd name="connsiteY8" fmla="*/ 2606040 h 5242560"/>
                  <a:gd name="connsiteX9" fmla="*/ 1592580 w 5707380"/>
                  <a:gd name="connsiteY9" fmla="*/ 328422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049780 w 5707380"/>
                  <a:gd name="connsiteY21" fmla="*/ 4556760 h 5242560"/>
                  <a:gd name="connsiteX22" fmla="*/ 2112130 w 5707380"/>
                  <a:gd name="connsiteY22" fmla="*/ 3966180 h 5242560"/>
                  <a:gd name="connsiteX23" fmla="*/ 2240280 w 5707380"/>
                  <a:gd name="connsiteY23" fmla="*/ 3322320 h 5242560"/>
                  <a:gd name="connsiteX24" fmla="*/ 2834640 w 5707380"/>
                  <a:gd name="connsiteY24" fmla="*/ 3482340 h 5242560"/>
                  <a:gd name="connsiteX25" fmla="*/ 3672840 w 5707380"/>
                  <a:gd name="connsiteY25" fmla="*/ 3444240 h 5242560"/>
                  <a:gd name="connsiteX26" fmla="*/ 4419600 w 5707380"/>
                  <a:gd name="connsiteY26" fmla="*/ 3131820 h 5242560"/>
                  <a:gd name="connsiteX27" fmla="*/ 4747260 w 5707380"/>
                  <a:gd name="connsiteY27" fmla="*/ 3771900 h 5242560"/>
                  <a:gd name="connsiteX28" fmla="*/ 5097780 w 5707380"/>
                  <a:gd name="connsiteY28" fmla="*/ 4709160 h 5242560"/>
                  <a:gd name="connsiteX29" fmla="*/ 5173980 w 5707380"/>
                  <a:gd name="connsiteY29" fmla="*/ 4975860 h 5242560"/>
                  <a:gd name="connsiteX30" fmla="*/ 4983480 w 5707380"/>
                  <a:gd name="connsiteY30" fmla="*/ 4983480 h 5242560"/>
                  <a:gd name="connsiteX31" fmla="*/ 4922520 w 5707380"/>
                  <a:gd name="connsiteY31" fmla="*/ 5082540 h 5242560"/>
                  <a:gd name="connsiteX32" fmla="*/ 4922520 w 5707380"/>
                  <a:gd name="connsiteY32" fmla="*/ 5189220 h 5242560"/>
                  <a:gd name="connsiteX33" fmla="*/ 5052060 w 5707380"/>
                  <a:gd name="connsiteY33" fmla="*/ 5242560 h 5242560"/>
                  <a:gd name="connsiteX34" fmla="*/ 5158740 w 5707380"/>
                  <a:gd name="connsiteY34" fmla="*/ 5204460 h 5242560"/>
                  <a:gd name="connsiteX35" fmla="*/ 5433060 w 5707380"/>
                  <a:gd name="connsiteY35" fmla="*/ 5227320 h 5242560"/>
                  <a:gd name="connsiteX36" fmla="*/ 5532120 w 5707380"/>
                  <a:gd name="connsiteY36" fmla="*/ 5151120 h 5242560"/>
                  <a:gd name="connsiteX37" fmla="*/ 5593080 w 5707380"/>
                  <a:gd name="connsiteY37" fmla="*/ 4953000 h 5242560"/>
                  <a:gd name="connsiteX38" fmla="*/ 5501640 w 5707380"/>
                  <a:gd name="connsiteY38" fmla="*/ 4739640 h 5242560"/>
                  <a:gd name="connsiteX39" fmla="*/ 5219700 w 5707380"/>
                  <a:gd name="connsiteY39" fmla="*/ 3916680 h 5242560"/>
                  <a:gd name="connsiteX40" fmla="*/ 5486400 w 5707380"/>
                  <a:gd name="connsiteY40" fmla="*/ 2796540 h 5242560"/>
                  <a:gd name="connsiteX41" fmla="*/ 5219700 w 5707380"/>
                  <a:gd name="connsiteY41" fmla="*/ 1935480 h 5242560"/>
                  <a:gd name="connsiteX42" fmla="*/ 4998720 w 5707380"/>
                  <a:gd name="connsiteY42" fmla="*/ 1836420 h 5242560"/>
                  <a:gd name="connsiteX43" fmla="*/ 5402580 w 5707380"/>
                  <a:gd name="connsiteY43" fmla="*/ 1676400 h 5242560"/>
                  <a:gd name="connsiteX44" fmla="*/ 5684520 w 5707380"/>
                  <a:gd name="connsiteY44" fmla="*/ 1333500 h 5242560"/>
                  <a:gd name="connsiteX45" fmla="*/ 5707380 w 5707380"/>
                  <a:gd name="connsiteY45" fmla="*/ 876300 h 5242560"/>
                  <a:gd name="connsiteX46" fmla="*/ 5349240 w 5707380"/>
                  <a:gd name="connsiteY46" fmla="*/ 350520 h 5242560"/>
                  <a:gd name="connsiteX47" fmla="*/ 4922520 w 5707380"/>
                  <a:gd name="connsiteY47" fmla="*/ 160020 h 5242560"/>
                  <a:gd name="connsiteX48" fmla="*/ 4290060 w 5707380"/>
                  <a:gd name="connsiteY48" fmla="*/ 281940 h 5242560"/>
                  <a:gd name="connsiteX49" fmla="*/ 4015740 w 5707380"/>
                  <a:gd name="connsiteY49" fmla="*/ 624840 h 5242560"/>
                  <a:gd name="connsiteX50" fmla="*/ 3939540 w 5707380"/>
                  <a:gd name="connsiteY50" fmla="*/ 1097280 h 5242560"/>
                  <a:gd name="connsiteX51" fmla="*/ 4236720 w 5707380"/>
                  <a:gd name="connsiteY51" fmla="*/ 1531620 h 5242560"/>
                  <a:gd name="connsiteX52" fmla="*/ 4389120 w 5707380"/>
                  <a:gd name="connsiteY52" fmla="*/ 1363980 h 5242560"/>
                  <a:gd name="connsiteX53" fmla="*/ 4533900 w 5707380"/>
                  <a:gd name="connsiteY53" fmla="*/ 1059180 h 5242560"/>
                  <a:gd name="connsiteX54" fmla="*/ 4792980 w 5707380"/>
                  <a:gd name="connsiteY54" fmla="*/ 1043940 h 5242560"/>
                  <a:gd name="connsiteX55" fmla="*/ 4914900 w 5707380"/>
                  <a:gd name="connsiteY55" fmla="*/ 1135380 h 5242560"/>
                  <a:gd name="connsiteX56" fmla="*/ 4869180 w 5707380"/>
                  <a:gd name="connsiteY56" fmla="*/ 1386840 h 5242560"/>
                  <a:gd name="connsiteX57" fmla="*/ 4594860 w 5707380"/>
                  <a:gd name="connsiteY57" fmla="*/ 1600200 h 5242560"/>
                  <a:gd name="connsiteX58" fmla="*/ 4008120 w 5707380"/>
                  <a:gd name="connsiteY58" fmla="*/ 1501140 h 5242560"/>
                  <a:gd name="connsiteX59" fmla="*/ 3314700 w 5707380"/>
                  <a:gd name="connsiteY59" fmla="*/ 1691640 h 5242560"/>
                  <a:gd name="connsiteX60" fmla="*/ 2377440 w 5707380"/>
                  <a:gd name="connsiteY60" fmla="*/ 1607820 h 5242560"/>
                  <a:gd name="connsiteX61" fmla="*/ 1729740 w 5707380"/>
                  <a:gd name="connsiteY61" fmla="*/ 1234440 h 5242560"/>
                  <a:gd name="connsiteX62" fmla="*/ 1592580 w 5707380"/>
                  <a:gd name="connsiteY62" fmla="*/ 723900 h 5242560"/>
                  <a:gd name="connsiteX63" fmla="*/ 1478280 w 5707380"/>
                  <a:gd name="connsiteY63" fmla="*/ 510540 h 5242560"/>
                  <a:gd name="connsiteX64" fmla="*/ 1242060 w 5707380"/>
                  <a:gd name="connsiteY64" fmla="*/ 411480 h 5242560"/>
                  <a:gd name="connsiteX65" fmla="*/ 1082040 w 5707380"/>
                  <a:gd name="connsiteY65" fmla="*/ 0 h 5242560"/>
                  <a:gd name="connsiteX66" fmla="*/ 937260 w 5707380"/>
                  <a:gd name="connsiteY66" fmla="*/ 434340 h 5242560"/>
                  <a:gd name="connsiteX67" fmla="*/ 617220 w 5707380"/>
                  <a:gd name="connsiteY67" fmla="*/ 624840 h 5242560"/>
                  <a:gd name="connsiteX68" fmla="*/ 464820 w 5707380"/>
                  <a:gd name="connsiteY68" fmla="*/ 754380 h 5242560"/>
                  <a:gd name="connsiteX69" fmla="*/ 403860 w 5707380"/>
                  <a:gd name="connsiteY69" fmla="*/ 906780 h 5242560"/>
                  <a:gd name="connsiteX70" fmla="*/ 129540 w 5707380"/>
                  <a:gd name="connsiteY70" fmla="*/ 1165860 h 5242560"/>
                  <a:gd name="connsiteX71" fmla="*/ 38100 w 5707380"/>
                  <a:gd name="connsiteY71" fmla="*/ 1143000 h 5242560"/>
                  <a:gd name="connsiteX72" fmla="*/ 0 w 5707380"/>
                  <a:gd name="connsiteY72" fmla="*/ 1242060 h 5242560"/>
                  <a:gd name="connsiteX0" fmla="*/ 0 w 5707380"/>
                  <a:gd name="connsiteY0" fmla="*/ 1242060 h 5242560"/>
                  <a:gd name="connsiteX1" fmla="*/ 0 w 5707380"/>
                  <a:gd name="connsiteY1" fmla="*/ 1424940 h 5242560"/>
                  <a:gd name="connsiteX2" fmla="*/ 30480 w 5707380"/>
                  <a:gd name="connsiteY2" fmla="*/ 1501140 h 5242560"/>
                  <a:gd name="connsiteX3" fmla="*/ 99060 w 5707380"/>
                  <a:gd name="connsiteY3" fmla="*/ 1531620 h 5242560"/>
                  <a:gd name="connsiteX4" fmla="*/ 144780 w 5707380"/>
                  <a:gd name="connsiteY4" fmla="*/ 1607820 h 5242560"/>
                  <a:gd name="connsiteX5" fmla="*/ 701040 w 5707380"/>
                  <a:gd name="connsiteY5" fmla="*/ 1524000 h 5242560"/>
                  <a:gd name="connsiteX6" fmla="*/ 815340 w 5707380"/>
                  <a:gd name="connsiteY6" fmla="*/ 1653540 h 5242560"/>
                  <a:gd name="connsiteX7" fmla="*/ 868680 w 5707380"/>
                  <a:gd name="connsiteY7" fmla="*/ 1859280 h 5242560"/>
                  <a:gd name="connsiteX8" fmla="*/ 1013460 w 5707380"/>
                  <a:gd name="connsiteY8" fmla="*/ 2606040 h 5242560"/>
                  <a:gd name="connsiteX9" fmla="*/ 1592580 w 5707380"/>
                  <a:gd name="connsiteY9" fmla="*/ 3284220 h 5242560"/>
                  <a:gd name="connsiteX10" fmla="*/ 1729740 w 5707380"/>
                  <a:gd name="connsiteY10" fmla="*/ 4587240 h 5242560"/>
                  <a:gd name="connsiteX11" fmla="*/ 1645920 w 5707380"/>
                  <a:gd name="connsiteY11" fmla="*/ 4899660 h 5242560"/>
                  <a:gd name="connsiteX12" fmla="*/ 1440180 w 5707380"/>
                  <a:gd name="connsiteY12" fmla="*/ 4930140 h 5242560"/>
                  <a:gd name="connsiteX13" fmla="*/ 1348740 w 5707380"/>
                  <a:gd name="connsiteY13" fmla="*/ 5021580 h 5242560"/>
                  <a:gd name="connsiteX14" fmla="*/ 1402080 w 5707380"/>
                  <a:gd name="connsiteY14" fmla="*/ 5158740 h 5242560"/>
                  <a:gd name="connsiteX15" fmla="*/ 1531620 w 5707380"/>
                  <a:gd name="connsiteY15" fmla="*/ 5204460 h 5242560"/>
                  <a:gd name="connsiteX16" fmla="*/ 1600200 w 5707380"/>
                  <a:gd name="connsiteY16" fmla="*/ 5166360 h 5242560"/>
                  <a:gd name="connsiteX17" fmla="*/ 1859280 w 5707380"/>
                  <a:gd name="connsiteY17" fmla="*/ 5196840 h 5242560"/>
                  <a:gd name="connsiteX18" fmla="*/ 2034540 w 5707380"/>
                  <a:gd name="connsiteY18" fmla="*/ 5143500 h 5242560"/>
                  <a:gd name="connsiteX19" fmla="*/ 2110740 w 5707380"/>
                  <a:gd name="connsiteY19" fmla="*/ 4991100 h 5242560"/>
                  <a:gd name="connsiteX20" fmla="*/ 2072640 w 5707380"/>
                  <a:gd name="connsiteY20" fmla="*/ 4892040 h 5242560"/>
                  <a:gd name="connsiteX21" fmla="*/ 2049780 w 5707380"/>
                  <a:gd name="connsiteY21" fmla="*/ 4556760 h 5242560"/>
                  <a:gd name="connsiteX22" fmla="*/ 2112130 w 5707380"/>
                  <a:gd name="connsiteY22" fmla="*/ 3966180 h 5242560"/>
                  <a:gd name="connsiteX23" fmla="*/ 2240280 w 5707380"/>
                  <a:gd name="connsiteY23" fmla="*/ 3322320 h 5242560"/>
                  <a:gd name="connsiteX24" fmla="*/ 2834640 w 5707380"/>
                  <a:gd name="connsiteY24" fmla="*/ 3482340 h 5242560"/>
                  <a:gd name="connsiteX25" fmla="*/ 3672840 w 5707380"/>
                  <a:gd name="connsiteY25" fmla="*/ 3444240 h 5242560"/>
                  <a:gd name="connsiteX26" fmla="*/ 4381500 w 5707380"/>
                  <a:gd name="connsiteY26" fmla="*/ 3253740 h 5242560"/>
                  <a:gd name="connsiteX27" fmla="*/ 4747260 w 5707380"/>
                  <a:gd name="connsiteY27" fmla="*/ 3771900 h 5242560"/>
                  <a:gd name="connsiteX28" fmla="*/ 5097780 w 5707380"/>
                  <a:gd name="connsiteY28" fmla="*/ 4709160 h 5242560"/>
                  <a:gd name="connsiteX29" fmla="*/ 5173980 w 5707380"/>
                  <a:gd name="connsiteY29" fmla="*/ 4975860 h 5242560"/>
                  <a:gd name="connsiteX30" fmla="*/ 4983480 w 5707380"/>
                  <a:gd name="connsiteY30" fmla="*/ 4983480 h 5242560"/>
                  <a:gd name="connsiteX31" fmla="*/ 4922520 w 5707380"/>
                  <a:gd name="connsiteY31" fmla="*/ 5082540 h 5242560"/>
                  <a:gd name="connsiteX32" fmla="*/ 4922520 w 5707380"/>
                  <a:gd name="connsiteY32" fmla="*/ 5189220 h 5242560"/>
                  <a:gd name="connsiteX33" fmla="*/ 5052060 w 5707380"/>
                  <a:gd name="connsiteY33" fmla="*/ 5242560 h 5242560"/>
                  <a:gd name="connsiteX34" fmla="*/ 5158740 w 5707380"/>
                  <a:gd name="connsiteY34" fmla="*/ 5204460 h 5242560"/>
                  <a:gd name="connsiteX35" fmla="*/ 5433060 w 5707380"/>
                  <a:gd name="connsiteY35" fmla="*/ 5227320 h 5242560"/>
                  <a:gd name="connsiteX36" fmla="*/ 5532120 w 5707380"/>
                  <a:gd name="connsiteY36" fmla="*/ 5151120 h 5242560"/>
                  <a:gd name="connsiteX37" fmla="*/ 5593080 w 5707380"/>
                  <a:gd name="connsiteY37" fmla="*/ 4953000 h 5242560"/>
                  <a:gd name="connsiteX38" fmla="*/ 5501640 w 5707380"/>
                  <a:gd name="connsiteY38" fmla="*/ 4739640 h 5242560"/>
                  <a:gd name="connsiteX39" fmla="*/ 5219700 w 5707380"/>
                  <a:gd name="connsiteY39" fmla="*/ 3916680 h 5242560"/>
                  <a:gd name="connsiteX40" fmla="*/ 5486400 w 5707380"/>
                  <a:gd name="connsiteY40" fmla="*/ 2796540 h 5242560"/>
                  <a:gd name="connsiteX41" fmla="*/ 5219700 w 5707380"/>
                  <a:gd name="connsiteY41" fmla="*/ 1935480 h 5242560"/>
                  <a:gd name="connsiteX42" fmla="*/ 4998720 w 5707380"/>
                  <a:gd name="connsiteY42" fmla="*/ 1836420 h 5242560"/>
                  <a:gd name="connsiteX43" fmla="*/ 5402580 w 5707380"/>
                  <a:gd name="connsiteY43" fmla="*/ 1676400 h 5242560"/>
                  <a:gd name="connsiteX44" fmla="*/ 5684520 w 5707380"/>
                  <a:gd name="connsiteY44" fmla="*/ 1333500 h 5242560"/>
                  <a:gd name="connsiteX45" fmla="*/ 5707380 w 5707380"/>
                  <a:gd name="connsiteY45" fmla="*/ 876300 h 5242560"/>
                  <a:gd name="connsiteX46" fmla="*/ 5349240 w 5707380"/>
                  <a:gd name="connsiteY46" fmla="*/ 350520 h 5242560"/>
                  <a:gd name="connsiteX47" fmla="*/ 4922520 w 5707380"/>
                  <a:gd name="connsiteY47" fmla="*/ 160020 h 5242560"/>
                  <a:gd name="connsiteX48" fmla="*/ 4290060 w 5707380"/>
                  <a:gd name="connsiteY48" fmla="*/ 281940 h 5242560"/>
                  <a:gd name="connsiteX49" fmla="*/ 4015740 w 5707380"/>
                  <a:gd name="connsiteY49" fmla="*/ 624840 h 5242560"/>
                  <a:gd name="connsiteX50" fmla="*/ 3939540 w 5707380"/>
                  <a:gd name="connsiteY50" fmla="*/ 1097280 h 5242560"/>
                  <a:gd name="connsiteX51" fmla="*/ 4236720 w 5707380"/>
                  <a:gd name="connsiteY51" fmla="*/ 1531620 h 5242560"/>
                  <a:gd name="connsiteX52" fmla="*/ 4389120 w 5707380"/>
                  <a:gd name="connsiteY52" fmla="*/ 1363980 h 5242560"/>
                  <a:gd name="connsiteX53" fmla="*/ 4533900 w 5707380"/>
                  <a:gd name="connsiteY53" fmla="*/ 1059180 h 5242560"/>
                  <a:gd name="connsiteX54" fmla="*/ 4792980 w 5707380"/>
                  <a:gd name="connsiteY54" fmla="*/ 1043940 h 5242560"/>
                  <a:gd name="connsiteX55" fmla="*/ 4914900 w 5707380"/>
                  <a:gd name="connsiteY55" fmla="*/ 1135380 h 5242560"/>
                  <a:gd name="connsiteX56" fmla="*/ 4869180 w 5707380"/>
                  <a:gd name="connsiteY56" fmla="*/ 1386840 h 5242560"/>
                  <a:gd name="connsiteX57" fmla="*/ 4594860 w 5707380"/>
                  <a:gd name="connsiteY57" fmla="*/ 1600200 h 5242560"/>
                  <a:gd name="connsiteX58" fmla="*/ 4008120 w 5707380"/>
                  <a:gd name="connsiteY58" fmla="*/ 1501140 h 5242560"/>
                  <a:gd name="connsiteX59" fmla="*/ 3314700 w 5707380"/>
                  <a:gd name="connsiteY59" fmla="*/ 1691640 h 5242560"/>
                  <a:gd name="connsiteX60" fmla="*/ 2377440 w 5707380"/>
                  <a:gd name="connsiteY60" fmla="*/ 1607820 h 5242560"/>
                  <a:gd name="connsiteX61" fmla="*/ 1729740 w 5707380"/>
                  <a:gd name="connsiteY61" fmla="*/ 1234440 h 5242560"/>
                  <a:gd name="connsiteX62" fmla="*/ 1592580 w 5707380"/>
                  <a:gd name="connsiteY62" fmla="*/ 723900 h 5242560"/>
                  <a:gd name="connsiteX63" fmla="*/ 1478280 w 5707380"/>
                  <a:gd name="connsiteY63" fmla="*/ 510540 h 5242560"/>
                  <a:gd name="connsiteX64" fmla="*/ 1242060 w 5707380"/>
                  <a:gd name="connsiteY64" fmla="*/ 411480 h 5242560"/>
                  <a:gd name="connsiteX65" fmla="*/ 1082040 w 5707380"/>
                  <a:gd name="connsiteY65" fmla="*/ 0 h 5242560"/>
                  <a:gd name="connsiteX66" fmla="*/ 937260 w 5707380"/>
                  <a:gd name="connsiteY66" fmla="*/ 434340 h 5242560"/>
                  <a:gd name="connsiteX67" fmla="*/ 617220 w 5707380"/>
                  <a:gd name="connsiteY67" fmla="*/ 624840 h 5242560"/>
                  <a:gd name="connsiteX68" fmla="*/ 464820 w 5707380"/>
                  <a:gd name="connsiteY68" fmla="*/ 754380 h 5242560"/>
                  <a:gd name="connsiteX69" fmla="*/ 403860 w 5707380"/>
                  <a:gd name="connsiteY69" fmla="*/ 906780 h 5242560"/>
                  <a:gd name="connsiteX70" fmla="*/ 129540 w 5707380"/>
                  <a:gd name="connsiteY70" fmla="*/ 1165860 h 5242560"/>
                  <a:gd name="connsiteX71" fmla="*/ 38100 w 5707380"/>
                  <a:gd name="connsiteY71" fmla="*/ 1143000 h 5242560"/>
                  <a:gd name="connsiteX72" fmla="*/ 0 w 5707380"/>
                  <a:gd name="connsiteY72" fmla="*/ 1242060 h 52425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5097780 w 5707380"/>
                  <a:gd name="connsiteY28" fmla="*/ 4785360 h 5318760"/>
                  <a:gd name="connsiteX29" fmla="*/ 5173980 w 5707380"/>
                  <a:gd name="connsiteY29" fmla="*/ 5052060 h 5318760"/>
                  <a:gd name="connsiteX30" fmla="*/ 4983480 w 5707380"/>
                  <a:gd name="connsiteY30" fmla="*/ 5059680 h 5318760"/>
                  <a:gd name="connsiteX31" fmla="*/ 4922520 w 5707380"/>
                  <a:gd name="connsiteY31" fmla="*/ 5158740 h 5318760"/>
                  <a:gd name="connsiteX32" fmla="*/ 4922520 w 5707380"/>
                  <a:gd name="connsiteY32" fmla="*/ 5265420 h 5318760"/>
                  <a:gd name="connsiteX33" fmla="*/ 5052060 w 5707380"/>
                  <a:gd name="connsiteY33" fmla="*/ 5318760 h 5318760"/>
                  <a:gd name="connsiteX34" fmla="*/ 5158740 w 5707380"/>
                  <a:gd name="connsiteY34" fmla="*/ 5280660 h 5318760"/>
                  <a:gd name="connsiteX35" fmla="*/ 5433060 w 5707380"/>
                  <a:gd name="connsiteY35" fmla="*/ 5303520 h 5318760"/>
                  <a:gd name="connsiteX36" fmla="*/ 5532120 w 5707380"/>
                  <a:gd name="connsiteY36" fmla="*/ 5227320 h 5318760"/>
                  <a:gd name="connsiteX37" fmla="*/ 5593080 w 5707380"/>
                  <a:gd name="connsiteY37" fmla="*/ 5029200 h 5318760"/>
                  <a:gd name="connsiteX38" fmla="*/ 5501640 w 5707380"/>
                  <a:gd name="connsiteY38" fmla="*/ 4815840 h 5318760"/>
                  <a:gd name="connsiteX39" fmla="*/ 5219700 w 5707380"/>
                  <a:gd name="connsiteY39" fmla="*/ 3992880 h 5318760"/>
                  <a:gd name="connsiteX40" fmla="*/ 5486400 w 5707380"/>
                  <a:gd name="connsiteY40" fmla="*/ 2872740 h 5318760"/>
                  <a:gd name="connsiteX41" fmla="*/ 5219700 w 5707380"/>
                  <a:gd name="connsiteY41" fmla="*/ 2011680 h 5318760"/>
                  <a:gd name="connsiteX42" fmla="*/ 4998720 w 5707380"/>
                  <a:gd name="connsiteY42" fmla="*/ 1912620 h 5318760"/>
                  <a:gd name="connsiteX43" fmla="*/ 5402580 w 5707380"/>
                  <a:gd name="connsiteY43" fmla="*/ 1752600 h 5318760"/>
                  <a:gd name="connsiteX44" fmla="*/ 5684520 w 5707380"/>
                  <a:gd name="connsiteY44" fmla="*/ 1409700 h 5318760"/>
                  <a:gd name="connsiteX45" fmla="*/ 5707380 w 5707380"/>
                  <a:gd name="connsiteY45" fmla="*/ 952500 h 5318760"/>
                  <a:gd name="connsiteX46" fmla="*/ 5349240 w 5707380"/>
                  <a:gd name="connsiteY46" fmla="*/ 426720 h 5318760"/>
                  <a:gd name="connsiteX47" fmla="*/ 4922520 w 5707380"/>
                  <a:gd name="connsiteY47" fmla="*/ 236220 h 5318760"/>
                  <a:gd name="connsiteX48" fmla="*/ 4290060 w 5707380"/>
                  <a:gd name="connsiteY48" fmla="*/ 358140 h 5318760"/>
                  <a:gd name="connsiteX49" fmla="*/ 4015740 w 5707380"/>
                  <a:gd name="connsiteY49" fmla="*/ 701040 h 5318760"/>
                  <a:gd name="connsiteX50" fmla="*/ 3939540 w 5707380"/>
                  <a:gd name="connsiteY50" fmla="*/ 1173480 h 5318760"/>
                  <a:gd name="connsiteX51" fmla="*/ 4236720 w 5707380"/>
                  <a:gd name="connsiteY51" fmla="*/ 1607820 h 5318760"/>
                  <a:gd name="connsiteX52" fmla="*/ 4389120 w 5707380"/>
                  <a:gd name="connsiteY52" fmla="*/ 1440180 h 5318760"/>
                  <a:gd name="connsiteX53" fmla="*/ 4533900 w 5707380"/>
                  <a:gd name="connsiteY53" fmla="*/ 1135380 h 5318760"/>
                  <a:gd name="connsiteX54" fmla="*/ 4792980 w 5707380"/>
                  <a:gd name="connsiteY54" fmla="*/ 1120140 h 5318760"/>
                  <a:gd name="connsiteX55" fmla="*/ 4914900 w 5707380"/>
                  <a:gd name="connsiteY55" fmla="*/ 1211580 h 5318760"/>
                  <a:gd name="connsiteX56" fmla="*/ 4869180 w 5707380"/>
                  <a:gd name="connsiteY56" fmla="*/ 1463040 h 5318760"/>
                  <a:gd name="connsiteX57" fmla="*/ 4594860 w 5707380"/>
                  <a:gd name="connsiteY57" fmla="*/ 1676400 h 5318760"/>
                  <a:gd name="connsiteX58" fmla="*/ 4008120 w 5707380"/>
                  <a:gd name="connsiteY58" fmla="*/ 1577340 h 5318760"/>
                  <a:gd name="connsiteX59" fmla="*/ 3314700 w 5707380"/>
                  <a:gd name="connsiteY59" fmla="*/ 1767840 h 5318760"/>
                  <a:gd name="connsiteX60" fmla="*/ 2377440 w 5707380"/>
                  <a:gd name="connsiteY60" fmla="*/ 1684020 h 5318760"/>
                  <a:gd name="connsiteX61" fmla="*/ 1729740 w 5707380"/>
                  <a:gd name="connsiteY61" fmla="*/ 1310640 h 5318760"/>
                  <a:gd name="connsiteX62" fmla="*/ 1592580 w 5707380"/>
                  <a:gd name="connsiteY62" fmla="*/ 800100 h 5318760"/>
                  <a:gd name="connsiteX63" fmla="*/ 1478280 w 5707380"/>
                  <a:gd name="connsiteY63" fmla="*/ 586740 h 5318760"/>
                  <a:gd name="connsiteX64" fmla="*/ 1242060 w 5707380"/>
                  <a:gd name="connsiteY64" fmla="*/ 487680 h 5318760"/>
                  <a:gd name="connsiteX65" fmla="*/ 1051560 w 5707380"/>
                  <a:gd name="connsiteY65" fmla="*/ 0 h 5318760"/>
                  <a:gd name="connsiteX66" fmla="*/ 937260 w 5707380"/>
                  <a:gd name="connsiteY66" fmla="*/ 510540 h 5318760"/>
                  <a:gd name="connsiteX67" fmla="*/ 617220 w 5707380"/>
                  <a:gd name="connsiteY67" fmla="*/ 701040 h 5318760"/>
                  <a:gd name="connsiteX68" fmla="*/ 464820 w 5707380"/>
                  <a:gd name="connsiteY68" fmla="*/ 830580 h 5318760"/>
                  <a:gd name="connsiteX69" fmla="*/ 403860 w 5707380"/>
                  <a:gd name="connsiteY69" fmla="*/ 982980 h 5318760"/>
                  <a:gd name="connsiteX70" fmla="*/ 129540 w 5707380"/>
                  <a:gd name="connsiteY70" fmla="*/ 1242060 h 5318760"/>
                  <a:gd name="connsiteX71" fmla="*/ 38100 w 5707380"/>
                  <a:gd name="connsiteY71" fmla="*/ 1219200 h 5318760"/>
                  <a:gd name="connsiteX72" fmla="*/ 0 w 5707380"/>
                  <a:gd name="connsiteY72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5097780 w 5707380"/>
                  <a:gd name="connsiteY28" fmla="*/ 4785360 h 5318760"/>
                  <a:gd name="connsiteX29" fmla="*/ 5173980 w 5707380"/>
                  <a:gd name="connsiteY29" fmla="*/ 5052060 h 5318760"/>
                  <a:gd name="connsiteX30" fmla="*/ 4983480 w 5707380"/>
                  <a:gd name="connsiteY30" fmla="*/ 5059680 h 5318760"/>
                  <a:gd name="connsiteX31" fmla="*/ 4922520 w 5707380"/>
                  <a:gd name="connsiteY31" fmla="*/ 5158740 h 5318760"/>
                  <a:gd name="connsiteX32" fmla="*/ 4922520 w 5707380"/>
                  <a:gd name="connsiteY32" fmla="*/ 5265420 h 5318760"/>
                  <a:gd name="connsiteX33" fmla="*/ 5052060 w 5707380"/>
                  <a:gd name="connsiteY33" fmla="*/ 5318760 h 5318760"/>
                  <a:gd name="connsiteX34" fmla="*/ 5158740 w 5707380"/>
                  <a:gd name="connsiteY34" fmla="*/ 5280660 h 5318760"/>
                  <a:gd name="connsiteX35" fmla="*/ 5433060 w 5707380"/>
                  <a:gd name="connsiteY35" fmla="*/ 5303520 h 5318760"/>
                  <a:gd name="connsiteX36" fmla="*/ 5532120 w 5707380"/>
                  <a:gd name="connsiteY36" fmla="*/ 5227320 h 5318760"/>
                  <a:gd name="connsiteX37" fmla="*/ 5593080 w 5707380"/>
                  <a:gd name="connsiteY37" fmla="*/ 5029200 h 5318760"/>
                  <a:gd name="connsiteX38" fmla="*/ 5501640 w 5707380"/>
                  <a:gd name="connsiteY38" fmla="*/ 4815840 h 5318760"/>
                  <a:gd name="connsiteX39" fmla="*/ 5219700 w 5707380"/>
                  <a:gd name="connsiteY39" fmla="*/ 3992880 h 5318760"/>
                  <a:gd name="connsiteX40" fmla="*/ 5486400 w 5707380"/>
                  <a:gd name="connsiteY40" fmla="*/ 2872740 h 5318760"/>
                  <a:gd name="connsiteX41" fmla="*/ 5219700 w 5707380"/>
                  <a:gd name="connsiteY41" fmla="*/ 2011680 h 5318760"/>
                  <a:gd name="connsiteX42" fmla="*/ 4998720 w 5707380"/>
                  <a:gd name="connsiteY42" fmla="*/ 1912620 h 5318760"/>
                  <a:gd name="connsiteX43" fmla="*/ 5402580 w 5707380"/>
                  <a:gd name="connsiteY43" fmla="*/ 1752600 h 5318760"/>
                  <a:gd name="connsiteX44" fmla="*/ 5684520 w 5707380"/>
                  <a:gd name="connsiteY44" fmla="*/ 1409700 h 5318760"/>
                  <a:gd name="connsiteX45" fmla="*/ 5707380 w 5707380"/>
                  <a:gd name="connsiteY45" fmla="*/ 952500 h 5318760"/>
                  <a:gd name="connsiteX46" fmla="*/ 5349240 w 5707380"/>
                  <a:gd name="connsiteY46" fmla="*/ 426720 h 5318760"/>
                  <a:gd name="connsiteX47" fmla="*/ 4922520 w 5707380"/>
                  <a:gd name="connsiteY47" fmla="*/ 236220 h 5318760"/>
                  <a:gd name="connsiteX48" fmla="*/ 4290060 w 5707380"/>
                  <a:gd name="connsiteY48" fmla="*/ 358140 h 5318760"/>
                  <a:gd name="connsiteX49" fmla="*/ 4015740 w 5707380"/>
                  <a:gd name="connsiteY49" fmla="*/ 701040 h 5318760"/>
                  <a:gd name="connsiteX50" fmla="*/ 3939540 w 5707380"/>
                  <a:gd name="connsiteY50" fmla="*/ 1173480 h 5318760"/>
                  <a:gd name="connsiteX51" fmla="*/ 4236720 w 5707380"/>
                  <a:gd name="connsiteY51" fmla="*/ 1607820 h 5318760"/>
                  <a:gd name="connsiteX52" fmla="*/ 4389120 w 5707380"/>
                  <a:gd name="connsiteY52" fmla="*/ 1440180 h 5318760"/>
                  <a:gd name="connsiteX53" fmla="*/ 4533900 w 5707380"/>
                  <a:gd name="connsiteY53" fmla="*/ 1135380 h 5318760"/>
                  <a:gd name="connsiteX54" fmla="*/ 4792980 w 5707380"/>
                  <a:gd name="connsiteY54" fmla="*/ 1120140 h 5318760"/>
                  <a:gd name="connsiteX55" fmla="*/ 4914900 w 5707380"/>
                  <a:gd name="connsiteY55" fmla="*/ 1211580 h 5318760"/>
                  <a:gd name="connsiteX56" fmla="*/ 4869180 w 5707380"/>
                  <a:gd name="connsiteY56" fmla="*/ 1463040 h 5318760"/>
                  <a:gd name="connsiteX57" fmla="*/ 4594860 w 5707380"/>
                  <a:gd name="connsiteY57" fmla="*/ 1676400 h 5318760"/>
                  <a:gd name="connsiteX58" fmla="*/ 4008120 w 5707380"/>
                  <a:gd name="connsiteY58" fmla="*/ 1577340 h 5318760"/>
                  <a:gd name="connsiteX59" fmla="*/ 3314700 w 5707380"/>
                  <a:gd name="connsiteY59" fmla="*/ 1767840 h 5318760"/>
                  <a:gd name="connsiteX60" fmla="*/ 2377440 w 5707380"/>
                  <a:gd name="connsiteY60" fmla="*/ 1684020 h 5318760"/>
                  <a:gd name="connsiteX61" fmla="*/ 1729740 w 5707380"/>
                  <a:gd name="connsiteY61" fmla="*/ 1310640 h 5318760"/>
                  <a:gd name="connsiteX62" fmla="*/ 1592580 w 5707380"/>
                  <a:gd name="connsiteY62" fmla="*/ 800100 h 5318760"/>
                  <a:gd name="connsiteX63" fmla="*/ 1478280 w 5707380"/>
                  <a:gd name="connsiteY63" fmla="*/ 586740 h 5318760"/>
                  <a:gd name="connsiteX64" fmla="*/ 1295400 w 5707380"/>
                  <a:gd name="connsiteY64" fmla="*/ 411480 h 5318760"/>
                  <a:gd name="connsiteX65" fmla="*/ 1051560 w 5707380"/>
                  <a:gd name="connsiteY65" fmla="*/ 0 h 5318760"/>
                  <a:gd name="connsiteX66" fmla="*/ 937260 w 5707380"/>
                  <a:gd name="connsiteY66" fmla="*/ 510540 h 5318760"/>
                  <a:gd name="connsiteX67" fmla="*/ 617220 w 5707380"/>
                  <a:gd name="connsiteY67" fmla="*/ 701040 h 5318760"/>
                  <a:gd name="connsiteX68" fmla="*/ 464820 w 5707380"/>
                  <a:gd name="connsiteY68" fmla="*/ 830580 h 5318760"/>
                  <a:gd name="connsiteX69" fmla="*/ 403860 w 5707380"/>
                  <a:gd name="connsiteY69" fmla="*/ 982980 h 5318760"/>
                  <a:gd name="connsiteX70" fmla="*/ 129540 w 5707380"/>
                  <a:gd name="connsiteY70" fmla="*/ 1242060 h 5318760"/>
                  <a:gd name="connsiteX71" fmla="*/ 38100 w 5707380"/>
                  <a:gd name="connsiteY71" fmla="*/ 1219200 h 5318760"/>
                  <a:gd name="connsiteX72" fmla="*/ 0 w 5707380"/>
                  <a:gd name="connsiteY72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5097780 w 5707380"/>
                  <a:gd name="connsiteY28" fmla="*/ 4785360 h 5318760"/>
                  <a:gd name="connsiteX29" fmla="*/ 5173980 w 5707380"/>
                  <a:gd name="connsiteY29" fmla="*/ 5052060 h 5318760"/>
                  <a:gd name="connsiteX30" fmla="*/ 4983480 w 5707380"/>
                  <a:gd name="connsiteY30" fmla="*/ 5059680 h 5318760"/>
                  <a:gd name="connsiteX31" fmla="*/ 4922520 w 5707380"/>
                  <a:gd name="connsiteY31" fmla="*/ 5158740 h 5318760"/>
                  <a:gd name="connsiteX32" fmla="*/ 4922520 w 5707380"/>
                  <a:gd name="connsiteY32" fmla="*/ 5265420 h 5318760"/>
                  <a:gd name="connsiteX33" fmla="*/ 5052060 w 5707380"/>
                  <a:gd name="connsiteY33" fmla="*/ 5318760 h 5318760"/>
                  <a:gd name="connsiteX34" fmla="*/ 5158740 w 5707380"/>
                  <a:gd name="connsiteY34" fmla="*/ 5280660 h 5318760"/>
                  <a:gd name="connsiteX35" fmla="*/ 5433060 w 5707380"/>
                  <a:gd name="connsiteY35" fmla="*/ 5303520 h 5318760"/>
                  <a:gd name="connsiteX36" fmla="*/ 5532120 w 5707380"/>
                  <a:gd name="connsiteY36" fmla="*/ 5227320 h 5318760"/>
                  <a:gd name="connsiteX37" fmla="*/ 5593080 w 5707380"/>
                  <a:gd name="connsiteY37" fmla="*/ 5029200 h 5318760"/>
                  <a:gd name="connsiteX38" fmla="*/ 5501640 w 5707380"/>
                  <a:gd name="connsiteY38" fmla="*/ 4815840 h 5318760"/>
                  <a:gd name="connsiteX39" fmla="*/ 5219700 w 5707380"/>
                  <a:gd name="connsiteY39" fmla="*/ 3992880 h 5318760"/>
                  <a:gd name="connsiteX40" fmla="*/ 5486400 w 5707380"/>
                  <a:gd name="connsiteY40" fmla="*/ 2872740 h 5318760"/>
                  <a:gd name="connsiteX41" fmla="*/ 5219700 w 5707380"/>
                  <a:gd name="connsiteY41" fmla="*/ 2011680 h 5318760"/>
                  <a:gd name="connsiteX42" fmla="*/ 4998720 w 5707380"/>
                  <a:gd name="connsiteY42" fmla="*/ 1912620 h 5318760"/>
                  <a:gd name="connsiteX43" fmla="*/ 5402580 w 5707380"/>
                  <a:gd name="connsiteY43" fmla="*/ 1752600 h 5318760"/>
                  <a:gd name="connsiteX44" fmla="*/ 5684520 w 5707380"/>
                  <a:gd name="connsiteY44" fmla="*/ 1409700 h 5318760"/>
                  <a:gd name="connsiteX45" fmla="*/ 5707380 w 5707380"/>
                  <a:gd name="connsiteY45" fmla="*/ 952500 h 5318760"/>
                  <a:gd name="connsiteX46" fmla="*/ 5349240 w 5707380"/>
                  <a:gd name="connsiteY46" fmla="*/ 426720 h 5318760"/>
                  <a:gd name="connsiteX47" fmla="*/ 4922520 w 5707380"/>
                  <a:gd name="connsiteY47" fmla="*/ 236220 h 5318760"/>
                  <a:gd name="connsiteX48" fmla="*/ 4290060 w 5707380"/>
                  <a:gd name="connsiteY48" fmla="*/ 358140 h 5318760"/>
                  <a:gd name="connsiteX49" fmla="*/ 4015740 w 5707380"/>
                  <a:gd name="connsiteY49" fmla="*/ 701040 h 5318760"/>
                  <a:gd name="connsiteX50" fmla="*/ 3939540 w 5707380"/>
                  <a:gd name="connsiteY50" fmla="*/ 1173480 h 5318760"/>
                  <a:gd name="connsiteX51" fmla="*/ 4236720 w 5707380"/>
                  <a:gd name="connsiteY51" fmla="*/ 1607820 h 5318760"/>
                  <a:gd name="connsiteX52" fmla="*/ 4389120 w 5707380"/>
                  <a:gd name="connsiteY52" fmla="*/ 1440180 h 5318760"/>
                  <a:gd name="connsiteX53" fmla="*/ 4533900 w 5707380"/>
                  <a:gd name="connsiteY53" fmla="*/ 1135380 h 5318760"/>
                  <a:gd name="connsiteX54" fmla="*/ 4792980 w 5707380"/>
                  <a:gd name="connsiteY54" fmla="*/ 1120140 h 5318760"/>
                  <a:gd name="connsiteX55" fmla="*/ 4914900 w 5707380"/>
                  <a:gd name="connsiteY55" fmla="*/ 1211580 h 5318760"/>
                  <a:gd name="connsiteX56" fmla="*/ 4869180 w 5707380"/>
                  <a:gd name="connsiteY56" fmla="*/ 1463040 h 5318760"/>
                  <a:gd name="connsiteX57" fmla="*/ 4594860 w 5707380"/>
                  <a:gd name="connsiteY57" fmla="*/ 1676400 h 5318760"/>
                  <a:gd name="connsiteX58" fmla="*/ 4008120 w 5707380"/>
                  <a:gd name="connsiteY58" fmla="*/ 1577340 h 5318760"/>
                  <a:gd name="connsiteX59" fmla="*/ 3314700 w 5707380"/>
                  <a:gd name="connsiteY59" fmla="*/ 1767840 h 5318760"/>
                  <a:gd name="connsiteX60" fmla="*/ 2377440 w 5707380"/>
                  <a:gd name="connsiteY60" fmla="*/ 1684020 h 5318760"/>
                  <a:gd name="connsiteX61" fmla="*/ 1729740 w 5707380"/>
                  <a:gd name="connsiteY61" fmla="*/ 1310640 h 5318760"/>
                  <a:gd name="connsiteX62" fmla="*/ 1592580 w 5707380"/>
                  <a:gd name="connsiteY62" fmla="*/ 800100 h 5318760"/>
                  <a:gd name="connsiteX63" fmla="*/ 1569720 w 5707380"/>
                  <a:gd name="connsiteY63" fmla="*/ 495300 h 5318760"/>
                  <a:gd name="connsiteX64" fmla="*/ 1295400 w 5707380"/>
                  <a:gd name="connsiteY64" fmla="*/ 411480 h 5318760"/>
                  <a:gd name="connsiteX65" fmla="*/ 1051560 w 5707380"/>
                  <a:gd name="connsiteY65" fmla="*/ 0 h 5318760"/>
                  <a:gd name="connsiteX66" fmla="*/ 937260 w 5707380"/>
                  <a:gd name="connsiteY66" fmla="*/ 510540 h 5318760"/>
                  <a:gd name="connsiteX67" fmla="*/ 617220 w 5707380"/>
                  <a:gd name="connsiteY67" fmla="*/ 701040 h 5318760"/>
                  <a:gd name="connsiteX68" fmla="*/ 464820 w 5707380"/>
                  <a:gd name="connsiteY68" fmla="*/ 830580 h 5318760"/>
                  <a:gd name="connsiteX69" fmla="*/ 403860 w 5707380"/>
                  <a:gd name="connsiteY69" fmla="*/ 982980 h 5318760"/>
                  <a:gd name="connsiteX70" fmla="*/ 129540 w 5707380"/>
                  <a:gd name="connsiteY70" fmla="*/ 1242060 h 5318760"/>
                  <a:gd name="connsiteX71" fmla="*/ 38100 w 5707380"/>
                  <a:gd name="connsiteY71" fmla="*/ 1219200 h 5318760"/>
                  <a:gd name="connsiteX72" fmla="*/ 0 w 5707380"/>
                  <a:gd name="connsiteY72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5097780 w 5707380"/>
                  <a:gd name="connsiteY28" fmla="*/ 4785360 h 5318760"/>
                  <a:gd name="connsiteX29" fmla="*/ 5173980 w 5707380"/>
                  <a:gd name="connsiteY29" fmla="*/ 5052060 h 5318760"/>
                  <a:gd name="connsiteX30" fmla="*/ 4983480 w 5707380"/>
                  <a:gd name="connsiteY30" fmla="*/ 5059680 h 5318760"/>
                  <a:gd name="connsiteX31" fmla="*/ 4922520 w 5707380"/>
                  <a:gd name="connsiteY31" fmla="*/ 5158740 h 5318760"/>
                  <a:gd name="connsiteX32" fmla="*/ 4922520 w 5707380"/>
                  <a:gd name="connsiteY32" fmla="*/ 5265420 h 5318760"/>
                  <a:gd name="connsiteX33" fmla="*/ 5052060 w 5707380"/>
                  <a:gd name="connsiteY33" fmla="*/ 5318760 h 5318760"/>
                  <a:gd name="connsiteX34" fmla="*/ 5158740 w 5707380"/>
                  <a:gd name="connsiteY34" fmla="*/ 5280660 h 5318760"/>
                  <a:gd name="connsiteX35" fmla="*/ 5433060 w 5707380"/>
                  <a:gd name="connsiteY35" fmla="*/ 5303520 h 5318760"/>
                  <a:gd name="connsiteX36" fmla="*/ 5532120 w 5707380"/>
                  <a:gd name="connsiteY36" fmla="*/ 5227320 h 5318760"/>
                  <a:gd name="connsiteX37" fmla="*/ 5593080 w 5707380"/>
                  <a:gd name="connsiteY37" fmla="*/ 5029200 h 5318760"/>
                  <a:gd name="connsiteX38" fmla="*/ 5501640 w 5707380"/>
                  <a:gd name="connsiteY38" fmla="*/ 4815840 h 5318760"/>
                  <a:gd name="connsiteX39" fmla="*/ 5219700 w 5707380"/>
                  <a:gd name="connsiteY39" fmla="*/ 3992880 h 5318760"/>
                  <a:gd name="connsiteX40" fmla="*/ 5486400 w 5707380"/>
                  <a:gd name="connsiteY40" fmla="*/ 2872740 h 5318760"/>
                  <a:gd name="connsiteX41" fmla="*/ 5219700 w 5707380"/>
                  <a:gd name="connsiteY41" fmla="*/ 2011680 h 5318760"/>
                  <a:gd name="connsiteX42" fmla="*/ 4998720 w 5707380"/>
                  <a:gd name="connsiteY42" fmla="*/ 1912620 h 5318760"/>
                  <a:gd name="connsiteX43" fmla="*/ 5402580 w 5707380"/>
                  <a:gd name="connsiteY43" fmla="*/ 1752600 h 5318760"/>
                  <a:gd name="connsiteX44" fmla="*/ 5684520 w 5707380"/>
                  <a:gd name="connsiteY44" fmla="*/ 1409700 h 5318760"/>
                  <a:gd name="connsiteX45" fmla="*/ 5707380 w 5707380"/>
                  <a:gd name="connsiteY45" fmla="*/ 952500 h 5318760"/>
                  <a:gd name="connsiteX46" fmla="*/ 5349240 w 5707380"/>
                  <a:gd name="connsiteY46" fmla="*/ 426720 h 5318760"/>
                  <a:gd name="connsiteX47" fmla="*/ 4922520 w 5707380"/>
                  <a:gd name="connsiteY47" fmla="*/ 236220 h 5318760"/>
                  <a:gd name="connsiteX48" fmla="*/ 4290060 w 5707380"/>
                  <a:gd name="connsiteY48" fmla="*/ 358140 h 5318760"/>
                  <a:gd name="connsiteX49" fmla="*/ 4015740 w 5707380"/>
                  <a:gd name="connsiteY49" fmla="*/ 701040 h 5318760"/>
                  <a:gd name="connsiteX50" fmla="*/ 3939540 w 5707380"/>
                  <a:gd name="connsiteY50" fmla="*/ 1173480 h 5318760"/>
                  <a:gd name="connsiteX51" fmla="*/ 4236720 w 5707380"/>
                  <a:gd name="connsiteY51" fmla="*/ 1607820 h 5318760"/>
                  <a:gd name="connsiteX52" fmla="*/ 4389120 w 5707380"/>
                  <a:gd name="connsiteY52" fmla="*/ 1440180 h 5318760"/>
                  <a:gd name="connsiteX53" fmla="*/ 4533900 w 5707380"/>
                  <a:gd name="connsiteY53" fmla="*/ 1135380 h 5318760"/>
                  <a:gd name="connsiteX54" fmla="*/ 4792980 w 5707380"/>
                  <a:gd name="connsiteY54" fmla="*/ 1120140 h 5318760"/>
                  <a:gd name="connsiteX55" fmla="*/ 4914900 w 5707380"/>
                  <a:gd name="connsiteY55" fmla="*/ 1211580 h 5318760"/>
                  <a:gd name="connsiteX56" fmla="*/ 4869180 w 5707380"/>
                  <a:gd name="connsiteY56" fmla="*/ 1463040 h 5318760"/>
                  <a:gd name="connsiteX57" fmla="*/ 4594860 w 5707380"/>
                  <a:gd name="connsiteY57" fmla="*/ 1676400 h 5318760"/>
                  <a:gd name="connsiteX58" fmla="*/ 4008120 w 5707380"/>
                  <a:gd name="connsiteY58" fmla="*/ 1577340 h 5318760"/>
                  <a:gd name="connsiteX59" fmla="*/ 3314700 w 5707380"/>
                  <a:gd name="connsiteY59" fmla="*/ 1767840 h 5318760"/>
                  <a:gd name="connsiteX60" fmla="*/ 2377440 w 5707380"/>
                  <a:gd name="connsiteY60" fmla="*/ 1684020 h 5318760"/>
                  <a:gd name="connsiteX61" fmla="*/ 1729740 w 5707380"/>
                  <a:gd name="connsiteY61" fmla="*/ 1310640 h 5318760"/>
                  <a:gd name="connsiteX62" fmla="*/ 1722120 w 5707380"/>
                  <a:gd name="connsiteY62" fmla="*/ 807720 h 5318760"/>
                  <a:gd name="connsiteX63" fmla="*/ 1569720 w 5707380"/>
                  <a:gd name="connsiteY63" fmla="*/ 495300 h 5318760"/>
                  <a:gd name="connsiteX64" fmla="*/ 1295400 w 5707380"/>
                  <a:gd name="connsiteY64" fmla="*/ 411480 h 5318760"/>
                  <a:gd name="connsiteX65" fmla="*/ 1051560 w 5707380"/>
                  <a:gd name="connsiteY65" fmla="*/ 0 h 5318760"/>
                  <a:gd name="connsiteX66" fmla="*/ 937260 w 5707380"/>
                  <a:gd name="connsiteY66" fmla="*/ 510540 h 5318760"/>
                  <a:gd name="connsiteX67" fmla="*/ 617220 w 5707380"/>
                  <a:gd name="connsiteY67" fmla="*/ 701040 h 5318760"/>
                  <a:gd name="connsiteX68" fmla="*/ 464820 w 5707380"/>
                  <a:gd name="connsiteY68" fmla="*/ 830580 h 5318760"/>
                  <a:gd name="connsiteX69" fmla="*/ 403860 w 5707380"/>
                  <a:gd name="connsiteY69" fmla="*/ 982980 h 5318760"/>
                  <a:gd name="connsiteX70" fmla="*/ 129540 w 5707380"/>
                  <a:gd name="connsiteY70" fmla="*/ 1242060 h 5318760"/>
                  <a:gd name="connsiteX71" fmla="*/ 38100 w 5707380"/>
                  <a:gd name="connsiteY71" fmla="*/ 1219200 h 5318760"/>
                  <a:gd name="connsiteX72" fmla="*/ 0 w 5707380"/>
                  <a:gd name="connsiteY72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5097780 w 5707380"/>
                  <a:gd name="connsiteY28" fmla="*/ 4785360 h 5318760"/>
                  <a:gd name="connsiteX29" fmla="*/ 5173980 w 5707380"/>
                  <a:gd name="connsiteY29" fmla="*/ 5052060 h 5318760"/>
                  <a:gd name="connsiteX30" fmla="*/ 4983480 w 5707380"/>
                  <a:gd name="connsiteY30" fmla="*/ 5059680 h 5318760"/>
                  <a:gd name="connsiteX31" fmla="*/ 4922520 w 5707380"/>
                  <a:gd name="connsiteY31" fmla="*/ 5158740 h 5318760"/>
                  <a:gd name="connsiteX32" fmla="*/ 4922520 w 5707380"/>
                  <a:gd name="connsiteY32" fmla="*/ 5265420 h 5318760"/>
                  <a:gd name="connsiteX33" fmla="*/ 5052060 w 5707380"/>
                  <a:gd name="connsiteY33" fmla="*/ 5318760 h 5318760"/>
                  <a:gd name="connsiteX34" fmla="*/ 5158740 w 5707380"/>
                  <a:gd name="connsiteY34" fmla="*/ 5280660 h 5318760"/>
                  <a:gd name="connsiteX35" fmla="*/ 5433060 w 5707380"/>
                  <a:gd name="connsiteY35" fmla="*/ 5303520 h 5318760"/>
                  <a:gd name="connsiteX36" fmla="*/ 5532120 w 5707380"/>
                  <a:gd name="connsiteY36" fmla="*/ 5227320 h 5318760"/>
                  <a:gd name="connsiteX37" fmla="*/ 5593080 w 5707380"/>
                  <a:gd name="connsiteY37" fmla="*/ 5029200 h 5318760"/>
                  <a:gd name="connsiteX38" fmla="*/ 5501640 w 5707380"/>
                  <a:gd name="connsiteY38" fmla="*/ 4815840 h 5318760"/>
                  <a:gd name="connsiteX39" fmla="*/ 5219700 w 5707380"/>
                  <a:gd name="connsiteY39" fmla="*/ 3992880 h 5318760"/>
                  <a:gd name="connsiteX40" fmla="*/ 5486400 w 5707380"/>
                  <a:gd name="connsiteY40" fmla="*/ 2872740 h 5318760"/>
                  <a:gd name="connsiteX41" fmla="*/ 5219700 w 5707380"/>
                  <a:gd name="connsiteY41" fmla="*/ 2011680 h 5318760"/>
                  <a:gd name="connsiteX42" fmla="*/ 4998720 w 5707380"/>
                  <a:gd name="connsiteY42" fmla="*/ 1912620 h 5318760"/>
                  <a:gd name="connsiteX43" fmla="*/ 5402580 w 5707380"/>
                  <a:gd name="connsiteY43" fmla="*/ 1752600 h 5318760"/>
                  <a:gd name="connsiteX44" fmla="*/ 5684520 w 5707380"/>
                  <a:gd name="connsiteY44" fmla="*/ 1409700 h 5318760"/>
                  <a:gd name="connsiteX45" fmla="*/ 5707380 w 5707380"/>
                  <a:gd name="connsiteY45" fmla="*/ 952500 h 5318760"/>
                  <a:gd name="connsiteX46" fmla="*/ 5349240 w 5707380"/>
                  <a:gd name="connsiteY46" fmla="*/ 426720 h 5318760"/>
                  <a:gd name="connsiteX47" fmla="*/ 4922520 w 5707380"/>
                  <a:gd name="connsiteY47" fmla="*/ 236220 h 5318760"/>
                  <a:gd name="connsiteX48" fmla="*/ 4290060 w 5707380"/>
                  <a:gd name="connsiteY48" fmla="*/ 358140 h 5318760"/>
                  <a:gd name="connsiteX49" fmla="*/ 4015740 w 5707380"/>
                  <a:gd name="connsiteY49" fmla="*/ 701040 h 5318760"/>
                  <a:gd name="connsiteX50" fmla="*/ 3939540 w 5707380"/>
                  <a:gd name="connsiteY50" fmla="*/ 1173480 h 5318760"/>
                  <a:gd name="connsiteX51" fmla="*/ 4236720 w 5707380"/>
                  <a:gd name="connsiteY51" fmla="*/ 1607820 h 5318760"/>
                  <a:gd name="connsiteX52" fmla="*/ 4389120 w 5707380"/>
                  <a:gd name="connsiteY52" fmla="*/ 1440180 h 5318760"/>
                  <a:gd name="connsiteX53" fmla="*/ 4533900 w 5707380"/>
                  <a:gd name="connsiteY53" fmla="*/ 1135380 h 5318760"/>
                  <a:gd name="connsiteX54" fmla="*/ 4792980 w 5707380"/>
                  <a:gd name="connsiteY54" fmla="*/ 1120140 h 5318760"/>
                  <a:gd name="connsiteX55" fmla="*/ 4914900 w 5707380"/>
                  <a:gd name="connsiteY55" fmla="*/ 1211580 h 5318760"/>
                  <a:gd name="connsiteX56" fmla="*/ 4869180 w 5707380"/>
                  <a:gd name="connsiteY56" fmla="*/ 1463040 h 5318760"/>
                  <a:gd name="connsiteX57" fmla="*/ 4594860 w 5707380"/>
                  <a:gd name="connsiteY57" fmla="*/ 1676400 h 5318760"/>
                  <a:gd name="connsiteX58" fmla="*/ 4008120 w 5707380"/>
                  <a:gd name="connsiteY58" fmla="*/ 1577340 h 5318760"/>
                  <a:gd name="connsiteX59" fmla="*/ 3314700 w 5707380"/>
                  <a:gd name="connsiteY59" fmla="*/ 1767840 h 5318760"/>
                  <a:gd name="connsiteX60" fmla="*/ 2377440 w 5707380"/>
                  <a:gd name="connsiteY60" fmla="*/ 1684020 h 5318760"/>
                  <a:gd name="connsiteX61" fmla="*/ 1821180 w 5707380"/>
                  <a:gd name="connsiteY61" fmla="*/ 1356360 h 5318760"/>
                  <a:gd name="connsiteX62" fmla="*/ 1722120 w 5707380"/>
                  <a:gd name="connsiteY62" fmla="*/ 807720 h 5318760"/>
                  <a:gd name="connsiteX63" fmla="*/ 1569720 w 5707380"/>
                  <a:gd name="connsiteY63" fmla="*/ 495300 h 5318760"/>
                  <a:gd name="connsiteX64" fmla="*/ 1295400 w 5707380"/>
                  <a:gd name="connsiteY64" fmla="*/ 411480 h 5318760"/>
                  <a:gd name="connsiteX65" fmla="*/ 1051560 w 5707380"/>
                  <a:gd name="connsiteY65" fmla="*/ 0 h 5318760"/>
                  <a:gd name="connsiteX66" fmla="*/ 937260 w 5707380"/>
                  <a:gd name="connsiteY66" fmla="*/ 510540 h 5318760"/>
                  <a:gd name="connsiteX67" fmla="*/ 617220 w 5707380"/>
                  <a:gd name="connsiteY67" fmla="*/ 701040 h 5318760"/>
                  <a:gd name="connsiteX68" fmla="*/ 464820 w 5707380"/>
                  <a:gd name="connsiteY68" fmla="*/ 830580 h 5318760"/>
                  <a:gd name="connsiteX69" fmla="*/ 403860 w 5707380"/>
                  <a:gd name="connsiteY69" fmla="*/ 982980 h 5318760"/>
                  <a:gd name="connsiteX70" fmla="*/ 129540 w 5707380"/>
                  <a:gd name="connsiteY70" fmla="*/ 1242060 h 5318760"/>
                  <a:gd name="connsiteX71" fmla="*/ 38100 w 5707380"/>
                  <a:gd name="connsiteY71" fmla="*/ 1219200 h 5318760"/>
                  <a:gd name="connsiteX72" fmla="*/ 0 w 5707380"/>
                  <a:gd name="connsiteY72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5097780 w 5707380"/>
                  <a:gd name="connsiteY28" fmla="*/ 4785360 h 5318760"/>
                  <a:gd name="connsiteX29" fmla="*/ 5173980 w 5707380"/>
                  <a:gd name="connsiteY29" fmla="*/ 5052060 h 5318760"/>
                  <a:gd name="connsiteX30" fmla="*/ 4983480 w 5707380"/>
                  <a:gd name="connsiteY30" fmla="*/ 5059680 h 5318760"/>
                  <a:gd name="connsiteX31" fmla="*/ 4922520 w 5707380"/>
                  <a:gd name="connsiteY31" fmla="*/ 5158740 h 5318760"/>
                  <a:gd name="connsiteX32" fmla="*/ 4922520 w 5707380"/>
                  <a:gd name="connsiteY32" fmla="*/ 5265420 h 5318760"/>
                  <a:gd name="connsiteX33" fmla="*/ 5052060 w 5707380"/>
                  <a:gd name="connsiteY33" fmla="*/ 5318760 h 5318760"/>
                  <a:gd name="connsiteX34" fmla="*/ 5158740 w 5707380"/>
                  <a:gd name="connsiteY34" fmla="*/ 5280660 h 5318760"/>
                  <a:gd name="connsiteX35" fmla="*/ 5433060 w 5707380"/>
                  <a:gd name="connsiteY35" fmla="*/ 5303520 h 5318760"/>
                  <a:gd name="connsiteX36" fmla="*/ 5532120 w 5707380"/>
                  <a:gd name="connsiteY36" fmla="*/ 5227320 h 5318760"/>
                  <a:gd name="connsiteX37" fmla="*/ 5593080 w 5707380"/>
                  <a:gd name="connsiteY37" fmla="*/ 5029200 h 5318760"/>
                  <a:gd name="connsiteX38" fmla="*/ 5501640 w 5707380"/>
                  <a:gd name="connsiteY38" fmla="*/ 4815840 h 5318760"/>
                  <a:gd name="connsiteX39" fmla="*/ 5219700 w 5707380"/>
                  <a:gd name="connsiteY39" fmla="*/ 3992880 h 5318760"/>
                  <a:gd name="connsiteX40" fmla="*/ 5486400 w 5707380"/>
                  <a:gd name="connsiteY40" fmla="*/ 2872740 h 5318760"/>
                  <a:gd name="connsiteX41" fmla="*/ 5219700 w 5707380"/>
                  <a:gd name="connsiteY41" fmla="*/ 2011680 h 5318760"/>
                  <a:gd name="connsiteX42" fmla="*/ 4998720 w 5707380"/>
                  <a:gd name="connsiteY42" fmla="*/ 1912620 h 5318760"/>
                  <a:gd name="connsiteX43" fmla="*/ 5402580 w 5707380"/>
                  <a:gd name="connsiteY43" fmla="*/ 1752600 h 5318760"/>
                  <a:gd name="connsiteX44" fmla="*/ 5684520 w 5707380"/>
                  <a:gd name="connsiteY44" fmla="*/ 1409700 h 5318760"/>
                  <a:gd name="connsiteX45" fmla="*/ 5707380 w 5707380"/>
                  <a:gd name="connsiteY45" fmla="*/ 952500 h 5318760"/>
                  <a:gd name="connsiteX46" fmla="*/ 5349240 w 5707380"/>
                  <a:gd name="connsiteY46" fmla="*/ 426720 h 5318760"/>
                  <a:gd name="connsiteX47" fmla="*/ 4922520 w 5707380"/>
                  <a:gd name="connsiteY47" fmla="*/ 236220 h 5318760"/>
                  <a:gd name="connsiteX48" fmla="*/ 4290060 w 5707380"/>
                  <a:gd name="connsiteY48" fmla="*/ 358140 h 5318760"/>
                  <a:gd name="connsiteX49" fmla="*/ 4015740 w 5707380"/>
                  <a:gd name="connsiteY49" fmla="*/ 701040 h 5318760"/>
                  <a:gd name="connsiteX50" fmla="*/ 3939540 w 5707380"/>
                  <a:gd name="connsiteY50" fmla="*/ 1173480 h 5318760"/>
                  <a:gd name="connsiteX51" fmla="*/ 4236720 w 5707380"/>
                  <a:gd name="connsiteY51" fmla="*/ 1607820 h 5318760"/>
                  <a:gd name="connsiteX52" fmla="*/ 4389120 w 5707380"/>
                  <a:gd name="connsiteY52" fmla="*/ 1440180 h 5318760"/>
                  <a:gd name="connsiteX53" fmla="*/ 4533900 w 5707380"/>
                  <a:gd name="connsiteY53" fmla="*/ 1135380 h 5318760"/>
                  <a:gd name="connsiteX54" fmla="*/ 4792980 w 5707380"/>
                  <a:gd name="connsiteY54" fmla="*/ 1120140 h 5318760"/>
                  <a:gd name="connsiteX55" fmla="*/ 4914900 w 5707380"/>
                  <a:gd name="connsiteY55" fmla="*/ 1211580 h 5318760"/>
                  <a:gd name="connsiteX56" fmla="*/ 4869180 w 5707380"/>
                  <a:gd name="connsiteY56" fmla="*/ 1463040 h 5318760"/>
                  <a:gd name="connsiteX57" fmla="*/ 4594860 w 5707380"/>
                  <a:gd name="connsiteY57" fmla="*/ 1676400 h 5318760"/>
                  <a:gd name="connsiteX58" fmla="*/ 4008120 w 5707380"/>
                  <a:gd name="connsiteY58" fmla="*/ 1577340 h 5318760"/>
                  <a:gd name="connsiteX59" fmla="*/ 3314700 w 5707380"/>
                  <a:gd name="connsiteY59" fmla="*/ 1767840 h 5318760"/>
                  <a:gd name="connsiteX60" fmla="*/ 2377440 w 5707380"/>
                  <a:gd name="connsiteY60" fmla="*/ 1684020 h 5318760"/>
                  <a:gd name="connsiteX61" fmla="*/ 1821180 w 5707380"/>
                  <a:gd name="connsiteY61" fmla="*/ 1356360 h 5318760"/>
                  <a:gd name="connsiteX62" fmla="*/ 1722120 w 5707380"/>
                  <a:gd name="connsiteY62" fmla="*/ 807720 h 5318760"/>
                  <a:gd name="connsiteX63" fmla="*/ 1569720 w 5707380"/>
                  <a:gd name="connsiteY63" fmla="*/ 495300 h 5318760"/>
                  <a:gd name="connsiteX64" fmla="*/ 1295400 w 5707380"/>
                  <a:gd name="connsiteY64" fmla="*/ 411480 h 5318760"/>
                  <a:gd name="connsiteX65" fmla="*/ 1051560 w 5707380"/>
                  <a:gd name="connsiteY65" fmla="*/ 0 h 5318760"/>
                  <a:gd name="connsiteX66" fmla="*/ 937260 w 5707380"/>
                  <a:gd name="connsiteY66" fmla="*/ 510540 h 5318760"/>
                  <a:gd name="connsiteX67" fmla="*/ 647700 w 5707380"/>
                  <a:gd name="connsiteY67" fmla="*/ 640080 h 5318760"/>
                  <a:gd name="connsiteX68" fmla="*/ 464820 w 5707380"/>
                  <a:gd name="connsiteY68" fmla="*/ 830580 h 5318760"/>
                  <a:gd name="connsiteX69" fmla="*/ 403860 w 5707380"/>
                  <a:gd name="connsiteY69" fmla="*/ 982980 h 5318760"/>
                  <a:gd name="connsiteX70" fmla="*/ 129540 w 5707380"/>
                  <a:gd name="connsiteY70" fmla="*/ 1242060 h 5318760"/>
                  <a:gd name="connsiteX71" fmla="*/ 38100 w 5707380"/>
                  <a:gd name="connsiteY71" fmla="*/ 1219200 h 5318760"/>
                  <a:gd name="connsiteX72" fmla="*/ 0 w 5707380"/>
                  <a:gd name="connsiteY72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5097780 w 5707380"/>
                  <a:gd name="connsiteY28" fmla="*/ 4785360 h 5318760"/>
                  <a:gd name="connsiteX29" fmla="*/ 5173980 w 5707380"/>
                  <a:gd name="connsiteY29" fmla="*/ 5052060 h 5318760"/>
                  <a:gd name="connsiteX30" fmla="*/ 4983480 w 5707380"/>
                  <a:gd name="connsiteY30" fmla="*/ 5059680 h 5318760"/>
                  <a:gd name="connsiteX31" fmla="*/ 4922520 w 5707380"/>
                  <a:gd name="connsiteY31" fmla="*/ 5158740 h 5318760"/>
                  <a:gd name="connsiteX32" fmla="*/ 4922520 w 5707380"/>
                  <a:gd name="connsiteY32" fmla="*/ 5265420 h 5318760"/>
                  <a:gd name="connsiteX33" fmla="*/ 5052060 w 5707380"/>
                  <a:gd name="connsiteY33" fmla="*/ 5318760 h 5318760"/>
                  <a:gd name="connsiteX34" fmla="*/ 5158740 w 5707380"/>
                  <a:gd name="connsiteY34" fmla="*/ 5280660 h 5318760"/>
                  <a:gd name="connsiteX35" fmla="*/ 5433060 w 5707380"/>
                  <a:gd name="connsiteY35" fmla="*/ 5303520 h 5318760"/>
                  <a:gd name="connsiteX36" fmla="*/ 5532120 w 5707380"/>
                  <a:gd name="connsiteY36" fmla="*/ 5227320 h 5318760"/>
                  <a:gd name="connsiteX37" fmla="*/ 5593080 w 5707380"/>
                  <a:gd name="connsiteY37" fmla="*/ 5029200 h 5318760"/>
                  <a:gd name="connsiteX38" fmla="*/ 5501640 w 5707380"/>
                  <a:gd name="connsiteY38" fmla="*/ 4815840 h 5318760"/>
                  <a:gd name="connsiteX39" fmla="*/ 5219700 w 5707380"/>
                  <a:gd name="connsiteY39" fmla="*/ 3992880 h 5318760"/>
                  <a:gd name="connsiteX40" fmla="*/ 5486400 w 5707380"/>
                  <a:gd name="connsiteY40" fmla="*/ 2872740 h 5318760"/>
                  <a:gd name="connsiteX41" fmla="*/ 5219700 w 5707380"/>
                  <a:gd name="connsiteY41" fmla="*/ 2011680 h 5318760"/>
                  <a:gd name="connsiteX42" fmla="*/ 4998720 w 5707380"/>
                  <a:gd name="connsiteY42" fmla="*/ 1912620 h 5318760"/>
                  <a:gd name="connsiteX43" fmla="*/ 5402580 w 5707380"/>
                  <a:gd name="connsiteY43" fmla="*/ 1752600 h 5318760"/>
                  <a:gd name="connsiteX44" fmla="*/ 5684520 w 5707380"/>
                  <a:gd name="connsiteY44" fmla="*/ 1409700 h 5318760"/>
                  <a:gd name="connsiteX45" fmla="*/ 5707380 w 5707380"/>
                  <a:gd name="connsiteY45" fmla="*/ 952500 h 5318760"/>
                  <a:gd name="connsiteX46" fmla="*/ 5349240 w 5707380"/>
                  <a:gd name="connsiteY46" fmla="*/ 426720 h 5318760"/>
                  <a:gd name="connsiteX47" fmla="*/ 4922520 w 5707380"/>
                  <a:gd name="connsiteY47" fmla="*/ 236220 h 5318760"/>
                  <a:gd name="connsiteX48" fmla="*/ 4290060 w 5707380"/>
                  <a:gd name="connsiteY48" fmla="*/ 358140 h 5318760"/>
                  <a:gd name="connsiteX49" fmla="*/ 4015740 w 5707380"/>
                  <a:gd name="connsiteY49" fmla="*/ 701040 h 5318760"/>
                  <a:gd name="connsiteX50" fmla="*/ 3939540 w 5707380"/>
                  <a:gd name="connsiteY50" fmla="*/ 1173480 h 5318760"/>
                  <a:gd name="connsiteX51" fmla="*/ 4236720 w 5707380"/>
                  <a:gd name="connsiteY51" fmla="*/ 1607820 h 5318760"/>
                  <a:gd name="connsiteX52" fmla="*/ 4389120 w 5707380"/>
                  <a:gd name="connsiteY52" fmla="*/ 1440180 h 5318760"/>
                  <a:gd name="connsiteX53" fmla="*/ 4533900 w 5707380"/>
                  <a:gd name="connsiteY53" fmla="*/ 1135380 h 5318760"/>
                  <a:gd name="connsiteX54" fmla="*/ 4792980 w 5707380"/>
                  <a:gd name="connsiteY54" fmla="*/ 1120140 h 5318760"/>
                  <a:gd name="connsiteX55" fmla="*/ 4914900 w 5707380"/>
                  <a:gd name="connsiteY55" fmla="*/ 1211580 h 5318760"/>
                  <a:gd name="connsiteX56" fmla="*/ 4869180 w 5707380"/>
                  <a:gd name="connsiteY56" fmla="*/ 1463040 h 5318760"/>
                  <a:gd name="connsiteX57" fmla="*/ 4594860 w 5707380"/>
                  <a:gd name="connsiteY57" fmla="*/ 1676400 h 5318760"/>
                  <a:gd name="connsiteX58" fmla="*/ 4008120 w 5707380"/>
                  <a:gd name="connsiteY58" fmla="*/ 1577340 h 5318760"/>
                  <a:gd name="connsiteX59" fmla="*/ 3314700 w 5707380"/>
                  <a:gd name="connsiteY59" fmla="*/ 1767840 h 5318760"/>
                  <a:gd name="connsiteX60" fmla="*/ 2377440 w 5707380"/>
                  <a:gd name="connsiteY60" fmla="*/ 1684020 h 5318760"/>
                  <a:gd name="connsiteX61" fmla="*/ 1821180 w 5707380"/>
                  <a:gd name="connsiteY61" fmla="*/ 1356360 h 5318760"/>
                  <a:gd name="connsiteX62" fmla="*/ 1722120 w 5707380"/>
                  <a:gd name="connsiteY62" fmla="*/ 807720 h 5318760"/>
                  <a:gd name="connsiteX63" fmla="*/ 1569720 w 5707380"/>
                  <a:gd name="connsiteY63" fmla="*/ 495300 h 5318760"/>
                  <a:gd name="connsiteX64" fmla="*/ 1295400 w 5707380"/>
                  <a:gd name="connsiteY64" fmla="*/ 411480 h 5318760"/>
                  <a:gd name="connsiteX65" fmla="*/ 1051560 w 5707380"/>
                  <a:gd name="connsiteY65" fmla="*/ 0 h 5318760"/>
                  <a:gd name="connsiteX66" fmla="*/ 929640 w 5707380"/>
                  <a:gd name="connsiteY66" fmla="*/ 457200 h 5318760"/>
                  <a:gd name="connsiteX67" fmla="*/ 647700 w 5707380"/>
                  <a:gd name="connsiteY67" fmla="*/ 640080 h 5318760"/>
                  <a:gd name="connsiteX68" fmla="*/ 464820 w 5707380"/>
                  <a:gd name="connsiteY68" fmla="*/ 830580 h 5318760"/>
                  <a:gd name="connsiteX69" fmla="*/ 403860 w 5707380"/>
                  <a:gd name="connsiteY69" fmla="*/ 982980 h 5318760"/>
                  <a:gd name="connsiteX70" fmla="*/ 129540 w 5707380"/>
                  <a:gd name="connsiteY70" fmla="*/ 1242060 h 5318760"/>
                  <a:gd name="connsiteX71" fmla="*/ 38100 w 5707380"/>
                  <a:gd name="connsiteY71" fmla="*/ 1219200 h 5318760"/>
                  <a:gd name="connsiteX72" fmla="*/ 0 w 5707380"/>
                  <a:gd name="connsiteY72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5097780 w 5707380"/>
                  <a:gd name="connsiteY28" fmla="*/ 4785360 h 5318760"/>
                  <a:gd name="connsiteX29" fmla="*/ 5173980 w 5707380"/>
                  <a:gd name="connsiteY29" fmla="*/ 5052060 h 5318760"/>
                  <a:gd name="connsiteX30" fmla="*/ 4983480 w 5707380"/>
                  <a:gd name="connsiteY30" fmla="*/ 5059680 h 5318760"/>
                  <a:gd name="connsiteX31" fmla="*/ 4922520 w 5707380"/>
                  <a:gd name="connsiteY31" fmla="*/ 5158740 h 5318760"/>
                  <a:gd name="connsiteX32" fmla="*/ 4922520 w 5707380"/>
                  <a:gd name="connsiteY32" fmla="*/ 5265420 h 5318760"/>
                  <a:gd name="connsiteX33" fmla="*/ 5052060 w 5707380"/>
                  <a:gd name="connsiteY33" fmla="*/ 5318760 h 5318760"/>
                  <a:gd name="connsiteX34" fmla="*/ 5158740 w 5707380"/>
                  <a:gd name="connsiteY34" fmla="*/ 5280660 h 5318760"/>
                  <a:gd name="connsiteX35" fmla="*/ 5433060 w 5707380"/>
                  <a:gd name="connsiteY35" fmla="*/ 5303520 h 5318760"/>
                  <a:gd name="connsiteX36" fmla="*/ 5532120 w 5707380"/>
                  <a:gd name="connsiteY36" fmla="*/ 5227320 h 5318760"/>
                  <a:gd name="connsiteX37" fmla="*/ 5593080 w 5707380"/>
                  <a:gd name="connsiteY37" fmla="*/ 5029200 h 5318760"/>
                  <a:gd name="connsiteX38" fmla="*/ 5501640 w 5707380"/>
                  <a:gd name="connsiteY38" fmla="*/ 4815840 h 5318760"/>
                  <a:gd name="connsiteX39" fmla="*/ 5219700 w 5707380"/>
                  <a:gd name="connsiteY39" fmla="*/ 3992880 h 5318760"/>
                  <a:gd name="connsiteX40" fmla="*/ 5486400 w 5707380"/>
                  <a:gd name="connsiteY40" fmla="*/ 2872740 h 5318760"/>
                  <a:gd name="connsiteX41" fmla="*/ 5219700 w 5707380"/>
                  <a:gd name="connsiteY41" fmla="*/ 2011680 h 5318760"/>
                  <a:gd name="connsiteX42" fmla="*/ 4998720 w 5707380"/>
                  <a:gd name="connsiteY42" fmla="*/ 1912620 h 5318760"/>
                  <a:gd name="connsiteX43" fmla="*/ 5402580 w 5707380"/>
                  <a:gd name="connsiteY43" fmla="*/ 1752600 h 5318760"/>
                  <a:gd name="connsiteX44" fmla="*/ 5684520 w 5707380"/>
                  <a:gd name="connsiteY44" fmla="*/ 1409700 h 5318760"/>
                  <a:gd name="connsiteX45" fmla="*/ 5707380 w 5707380"/>
                  <a:gd name="connsiteY45" fmla="*/ 952500 h 5318760"/>
                  <a:gd name="connsiteX46" fmla="*/ 5349240 w 5707380"/>
                  <a:gd name="connsiteY46" fmla="*/ 426720 h 5318760"/>
                  <a:gd name="connsiteX47" fmla="*/ 4922520 w 5707380"/>
                  <a:gd name="connsiteY47" fmla="*/ 236220 h 5318760"/>
                  <a:gd name="connsiteX48" fmla="*/ 4290060 w 5707380"/>
                  <a:gd name="connsiteY48" fmla="*/ 358140 h 5318760"/>
                  <a:gd name="connsiteX49" fmla="*/ 4015740 w 5707380"/>
                  <a:gd name="connsiteY49" fmla="*/ 701040 h 5318760"/>
                  <a:gd name="connsiteX50" fmla="*/ 3939540 w 5707380"/>
                  <a:gd name="connsiteY50" fmla="*/ 1173480 h 5318760"/>
                  <a:gd name="connsiteX51" fmla="*/ 4236720 w 5707380"/>
                  <a:gd name="connsiteY51" fmla="*/ 1607820 h 5318760"/>
                  <a:gd name="connsiteX52" fmla="*/ 4389120 w 5707380"/>
                  <a:gd name="connsiteY52" fmla="*/ 1440180 h 5318760"/>
                  <a:gd name="connsiteX53" fmla="*/ 4533900 w 5707380"/>
                  <a:gd name="connsiteY53" fmla="*/ 1135380 h 5318760"/>
                  <a:gd name="connsiteX54" fmla="*/ 4792980 w 5707380"/>
                  <a:gd name="connsiteY54" fmla="*/ 1120140 h 5318760"/>
                  <a:gd name="connsiteX55" fmla="*/ 4914900 w 5707380"/>
                  <a:gd name="connsiteY55" fmla="*/ 1211580 h 5318760"/>
                  <a:gd name="connsiteX56" fmla="*/ 4869180 w 5707380"/>
                  <a:gd name="connsiteY56" fmla="*/ 1463040 h 5318760"/>
                  <a:gd name="connsiteX57" fmla="*/ 4594860 w 5707380"/>
                  <a:gd name="connsiteY57" fmla="*/ 1676400 h 5318760"/>
                  <a:gd name="connsiteX58" fmla="*/ 4008120 w 5707380"/>
                  <a:gd name="connsiteY58" fmla="*/ 1577340 h 5318760"/>
                  <a:gd name="connsiteX59" fmla="*/ 3314700 w 5707380"/>
                  <a:gd name="connsiteY59" fmla="*/ 1767840 h 5318760"/>
                  <a:gd name="connsiteX60" fmla="*/ 2377440 w 5707380"/>
                  <a:gd name="connsiteY60" fmla="*/ 1684020 h 5318760"/>
                  <a:gd name="connsiteX61" fmla="*/ 1821180 w 5707380"/>
                  <a:gd name="connsiteY61" fmla="*/ 1356360 h 5318760"/>
                  <a:gd name="connsiteX62" fmla="*/ 1722120 w 5707380"/>
                  <a:gd name="connsiteY62" fmla="*/ 807720 h 5318760"/>
                  <a:gd name="connsiteX63" fmla="*/ 1569720 w 5707380"/>
                  <a:gd name="connsiteY63" fmla="*/ 495300 h 5318760"/>
                  <a:gd name="connsiteX64" fmla="*/ 1295400 w 5707380"/>
                  <a:gd name="connsiteY64" fmla="*/ 411480 h 5318760"/>
                  <a:gd name="connsiteX65" fmla="*/ 944880 w 5707380"/>
                  <a:gd name="connsiteY65" fmla="*/ 0 h 5318760"/>
                  <a:gd name="connsiteX66" fmla="*/ 929640 w 5707380"/>
                  <a:gd name="connsiteY66" fmla="*/ 457200 h 5318760"/>
                  <a:gd name="connsiteX67" fmla="*/ 647700 w 5707380"/>
                  <a:gd name="connsiteY67" fmla="*/ 640080 h 5318760"/>
                  <a:gd name="connsiteX68" fmla="*/ 464820 w 5707380"/>
                  <a:gd name="connsiteY68" fmla="*/ 830580 h 5318760"/>
                  <a:gd name="connsiteX69" fmla="*/ 403860 w 5707380"/>
                  <a:gd name="connsiteY69" fmla="*/ 982980 h 5318760"/>
                  <a:gd name="connsiteX70" fmla="*/ 129540 w 5707380"/>
                  <a:gd name="connsiteY70" fmla="*/ 1242060 h 5318760"/>
                  <a:gd name="connsiteX71" fmla="*/ 38100 w 5707380"/>
                  <a:gd name="connsiteY71" fmla="*/ 1219200 h 5318760"/>
                  <a:gd name="connsiteX72" fmla="*/ 0 w 5707380"/>
                  <a:gd name="connsiteY72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4984870 w 5707380"/>
                  <a:gd name="connsiteY28" fmla="*/ 4461480 h 5318760"/>
                  <a:gd name="connsiteX29" fmla="*/ 5097780 w 5707380"/>
                  <a:gd name="connsiteY29" fmla="*/ 4785360 h 5318760"/>
                  <a:gd name="connsiteX30" fmla="*/ 5173980 w 5707380"/>
                  <a:gd name="connsiteY30" fmla="*/ 5052060 h 5318760"/>
                  <a:gd name="connsiteX31" fmla="*/ 4983480 w 5707380"/>
                  <a:gd name="connsiteY31" fmla="*/ 5059680 h 5318760"/>
                  <a:gd name="connsiteX32" fmla="*/ 4922520 w 5707380"/>
                  <a:gd name="connsiteY32" fmla="*/ 5158740 h 5318760"/>
                  <a:gd name="connsiteX33" fmla="*/ 4922520 w 5707380"/>
                  <a:gd name="connsiteY33" fmla="*/ 5265420 h 5318760"/>
                  <a:gd name="connsiteX34" fmla="*/ 5052060 w 5707380"/>
                  <a:gd name="connsiteY34" fmla="*/ 5318760 h 5318760"/>
                  <a:gd name="connsiteX35" fmla="*/ 5158740 w 5707380"/>
                  <a:gd name="connsiteY35" fmla="*/ 5280660 h 5318760"/>
                  <a:gd name="connsiteX36" fmla="*/ 5433060 w 5707380"/>
                  <a:gd name="connsiteY36" fmla="*/ 5303520 h 5318760"/>
                  <a:gd name="connsiteX37" fmla="*/ 5532120 w 5707380"/>
                  <a:gd name="connsiteY37" fmla="*/ 5227320 h 5318760"/>
                  <a:gd name="connsiteX38" fmla="*/ 5593080 w 5707380"/>
                  <a:gd name="connsiteY38" fmla="*/ 5029200 h 5318760"/>
                  <a:gd name="connsiteX39" fmla="*/ 5501640 w 5707380"/>
                  <a:gd name="connsiteY39" fmla="*/ 4815840 h 5318760"/>
                  <a:gd name="connsiteX40" fmla="*/ 5219700 w 5707380"/>
                  <a:gd name="connsiteY40" fmla="*/ 3992880 h 5318760"/>
                  <a:gd name="connsiteX41" fmla="*/ 5486400 w 5707380"/>
                  <a:gd name="connsiteY41" fmla="*/ 2872740 h 5318760"/>
                  <a:gd name="connsiteX42" fmla="*/ 5219700 w 5707380"/>
                  <a:gd name="connsiteY42" fmla="*/ 2011680 h 5318760"/>
                  <a:gd name="connsiteX43" fmla="*/ 4998720 w 5707380"/>
                  <a:gd name="connsiteY43" fmla="*/ 1912620 h 5318760"/>
                  <a:gd name="connsiteX44" fmla="*/ 5402580 w 5707380"/>
                  <a:gd name="connsiteY44" fmla="*/ 1752600 h 5318760"/>
                  <a:gd name="connsiteX45" fmla="*/ 5684520 w 5707380"/>
                  <a:gd name="connsiteY45" fmla="*/ 1409700 h 5318760"/>
                  <a:gd name="connsiteX46" fmla="*/ 5707380 w 5707380"/>
                  <a:gd name="connsiteY46" fmla="*/ 952500 h 5318760"/>
                  <a:gd name="connsiteX47" fmla="*/ 5349240 w 5707380"/>
                  <a:gd name="connsiteY47" fmla="*/ 426720 h 5318760"/>
                  <a:gd name="connsiteX48" fmla="*/ 4922520 w 5707380"/>
                  <a:gd name="connsiteY48" fmla="*/ 236220 h 5318760"/>
                  <a:gd name="connsiteX49" fmla="*/ 4290060 w 5707380"/>
                  <a:gd name="connsiteY49" fmla="*/ 358140 h 5318760"/>
                  <a:gd name="connsiteX50" fmla="*/ 4015740 w 5707380"/>
                  <a:gd name="connsiteY50" fmla="*/ 701040 h 5318760"/>
                  <a:gd name="connsiteX51" fmla="*/ 3939540 w 5707380"/>
                  <a:gd name="connsiteY51" fmla="*/ 1173480 h 5318760"/>
                  <a:gd name="connsiteX52" fmla="*/ 4236720 w 5707380"/>
                  <a:gd name="connsiteY52" fmla="*/ 1607820 h 5318760"/>
                  <a:gd name="connsiteX53" fmla="*/ 4389120 w 5707380"/>
                  <a:gd name="connsiteY53" fmla="*/ 1440180 h 5318760"/>
                  <a:gd name="connsiteX54" fmla="*/ 4533900 w 5707380"/>
                  <a:gd name="connsiteY54" fmla="*/ 1135380 h 5318760"/>
                  <a:gd name="connsiteX55" fmla="*/ 4792980 w 5707380"/>
                  <a:gd name="connsiteY55" fmla="*/ 1120140 h 5318760"/>
                  <a:gd name="connsiteX56" fmla="*/ 4914900 w 5707380"/>
                  <a:gd name="connsiteY56" fmla="*/ 1211580 h 5318760"/>
                  <a:gd name="connsiteX57" fmla="*/ 4869180 w 5707380"/>
                  <a:gd name="connsiteY57" fmla="*/ 1463040 h 5318760"/>
                  <a:gd name="connsiteX58" fmla="*/ 4594860 w 5707380"/>
                  <a:gd name="connsiteY58" fmla="*/ 1676400 h 5318760"/>
                  <a:gd name="connsiteX59" fmla="*/ 4008120 w 5707380"/>
                  <a:gd name="connsiteY59" fmla="*/ 1577340 h 5318760"/>
                  <a:gd name="connsiteX60" fmla="*/ 3314700 w 5707380"/>
                  <a:gd name="connsiteY60" fmla="*/ 1767840 h 5318760"/>
                  <a:gd name="connsiteX61" fmla="*/ 2377440 w 5707380"/>
                  <a:gd name="connsiteY61" fmla="*/ 1684020 h 5318760"/>
                  <a:gd name="connsiteX62" fmla="*/ 1821180 w 5707380"/>
                  <a:gd name="connsiteY62" fmla="*/ 1356360 h 5318760"/>
                  <a:gd name="connsiteX63" fmla="*/ 1722120 w 5707380"/>
                  <a:gd name="connsiteY63" fmla="*/ 807720 h 5318760"/>
                  <a:gd name="connsiteX64" fmla="*/ 1569720 w 5707380"/>
                  <a:gd name="connsiteY64" fmla="*/ 495300 h 5318760"/>
                  <a:gd name="connsiteX65" fmla="*/ 1295400 w 5707380"/>
                  <a:gd name="connsiteY65" fmla="*/ 411480 h 5318760"/>
                  <a:gd name="connsiteX66" fmla="*/ 944880 w 5707380"/>
                  <a:gd name="connsiteY66" fmla="*/ 0 h 5318760"/>
                  <a:gd name="connsiteX67" fmla="*/ 929640 w 5707380"/>
                  <a:gd name="connsiteY67" fmla="*/ 457200 h 5318760"/>
                  <a:gd name="connsiteX68" fmla="*/ 647700 w 5707380"/>
                  <a:gd name="connsiteY68" fmla="*/ 640080 h 5318760"/>
                  <a:gd name="connsiteX69" fmla="*/ 464820 w 5707380"/>
                  <a:gd name="connsiteY69" fmla="*/ 830580 h 5318760"/>
                  <a:gd name="connsiteX70" fmla="*/ 403860 w 5707380"/>
                  <a:gd name="connsiteY70" fmla="*/ 982980 h 5318760"/>
                  <a:gd name="connsiteX71" fmla="*/ 129540 w 5707380"/>
                  <a:gd name="connsiteY71" fmla="*/ 1242060 h 5318760"/>
                  <a:gd name="connsiteX72" fmla="*/ 38100 w 5707380"/>
                  <a:gd name="connsiteY72" fmla="*/ 1219200 h 5318760"/>
                  <a:gd name="connsiteX73" fmla="*/ 0 w 5707380"/>
                  <a:gd name="connsiteY73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5068690 w 5707380"/>
                  <a:gd name="connsiteY28" fmla="*/ 4438620 h 5318760"/>
                  <a:gd name="connsiteX29" fmla="*/ 5097780 w 5707380"/>
                  <a:gd name="connsiteY29" fmla="*/ 4785360 h 5318760"/>
                  <a:gd name="connsiteX30" fmla="*/ 5173980 w 5707380"/>
                  <a:gd name="connsiteY30" fmla="*/ 5052060 h 5318760"/>
                  <a:gd name="connsiteX31" fmla="*/ 4983480 w 5707380"/>
                  <a:gd name="connsiteY31" fmla="*/ 5059680 h 5318760"/>
                  <a:gd name="connsiteX32" fmla="*/ 4922520 w 5707380"/>
                  <a:gd name="connsiteY32" fmla="*/ 5158740 h 5318760"/>
                  <a:gd name="connsiteX33" fmla="*/ 4922520 w 5707380"/>
                  <a:gd name="connsiteY33" fmla="*/ 5265420 h 5318760"/>
                  <a:gd name="connsiteX34" fmla="*/ 5052060 w 5707380"/>
                  <a:gd name="connsiteY34" fmla="*/ 5318760 h 5318760"/>
                  <a:gd name="connsiteX35" fmla="*/ 5158740 w 5707380"/>
                  <a:gd name="connsiteY35" fmla="*/ 5280660 h 5318760"/>
                  <a:gd name="connsiteX36" fmla="*/ 5433060 w 5707380"/>
                  <a:gd name="connsiteY36" fmla="*/ 5303520 h 5318760"/>
                  <a:gd name="connsiteX37" fmla="*/ 5532120 w 5707380"/>
                  <a:gd name="connsiteY37" fmla="*/ 5227320 h 5318760"/>
                  <a:gd name="connsiteX38" fmla="*/ 5593080 w 5707380"/>
                  <a:gd name="connsiteY38" fmla="*/ 5029200 h 5318760"/>
                  <a:gd name="connsiteX39" fmla="*/ 5501640 w 5707380"/>
                  <a:gd name="connsiteY39" fmla="*/ 4815840 h 5318760"/>
                  <a:gd name="connsiteX40" fmla="*/ 5219700 w 5707380"/>
                  <a:gd name="connsiteY40" fmla="*/ 3992880 h 5318760"/>
                  <a:gd name="connsiteX41" fmla="*/ 5486400 w 5707380"/>
                  <a:gd name="connsiteY41" fmla="*/ 2872740 h 5318760"/>
                  <a:gd name="connsiteX42" fmla="*/ 5219700 w 5707380"/>
                  <a:gd name="connsiteY42" fmla="*/ 2011680 h 5318760"/>
                  <a:gd name="connsiteX43" fmla="*/ 4998720 w 5707380"/>
                  <a:gd name="connsiteY43" fmla="*/ 1912620 h 5318760"/>
                  <a:gd name="connsiteX44" fmla="*/ 5402580 w 5707380"/>
                  <a:gd name="connsiteY44" fmla="*/ 1752600 h 5318760"/>
                  <a:gd name="connsiteX45" fmla="*/ 5684520 w 5707380"/>
                  <a:gd name="connsiteY45" fmla="*/ 1409700 h 5318760"/>
                  <a:gd name="connsiteX46" fmla="*/ 5707380 w 5707380"/>
                  <a:gd name="connsiteY46" fmla="*/ 952500 h 5318760"/>
                  <a:gd name="connsiteX47" fmla="*/ 5349240 w 5707380"/>
                  <a:gd name="connsiteY47" fmla="*/ 426720 h 5318760"/>
                  <a:gd name="connsiteX48" fmla="*/ 4922520 w 5707380"/>
                  <a:gd name="connsiteY48" fmla="*/ 236220 h 5318760"/>
                  <a:gd name="connsiteX49" fmla="*/ 4290060 w 5707380"/>
                  <a:gd name="connsiteY49" fmla="*/ 358140 h 5318760"/>
                  <a:gd name="connsiteX50" fmla="*/ 4015740 w 5707380"/>
                  <a:gd name="connsiteY50" fmla="*/ 701040 h 5318760"/>
                  <a:gd name="connsiteX51" fmla="*/ 3939540 w 5707380"/>
                  <a:gd name="connsiteY51" fmla="*/ 1173480 h 5318760"/>
                  <a:gd name="connsiteX52" fmla="*/ 4236720 w 5707380"/>
                  <a:gd name="connsiteY52" fmla="*/ 1607820 h 5318760"/>
                  <a:gd name="connsiteX53" fmla="*/ 4389120 w 5707380"/>
                  <a:gd name="connsiteY53" fmla="*/ 1440180 h 5318760"/>
                  <a:gd name="connsiteX54" fmla="*/ 4533900 w 5707380"/>
                  <a:gd name="connsiteY54" fmla="*/ 1135380 h 5318760"/>
                  <a:gd name="connsiteX55" fmla="*/ 4792980 w 5707380"/>
                  <a:gd name="connsiteY55" fmla="*/ 1120140 h 5318760"/>
                  <a:gd name="connsiteX56" fmla="*/ 4914900 w 5707380"/>
                  <a:gd name="connsiteY56" fmla="*/ 1211580 h 5318760"/>
                  <a:gd name="connsiteX57" fmla="*/ 4869180 w 5707380"/>
                  <a:gd name="connsiteY57" fmla="*/ 1463040 h 5318760"/>
                  <a:gd name="connsiteX58" fmla="*/ 4594860 w 5707380"/>
                  <a:gd name="connsiteY58" fmla="*/ 1676400 h 5318760"/>
                  <a:gd name="connsiteX59" fmla="*/ 4008120 w 5707380"/>
                  <a:gd name="connsiteY59" fmla="*/ 1577340 h 5318760"/>
                  <a:gd name="connsiteX60" fmla="*/ 3314700 w 5707380"/>
                  <a:gd name="connsiteY60" fmla="*/ 1767840 h 5318760"/>
                  <a:gd name="connsiteX61" fmla="*/ 2377440 w 5707380"/>
                  <a:gd name="connsiteY61" fmla="*/ 1684020 h 5318760"/>
                  <a:gd name="connsiteX62" fmla="*/ 1821180 w 5707380"/>
                  <a:gd name="connsiteY62" fmla="*/ 1356360 h 5318760"/>
                  <a:gd name="connsiteX63" fmla="*/ 1722120 w 5707380"/>
                  <a:gd name="connsiteY63" fmla="*/ 807720 h 5318760"/>
                  <a:gd name="connsiteX64" fmla="*/ 1569720 w 5707380"/>
                  <a:gd name="connsiteY64" fmla="*/ 495300 h 5318760"/>
                  <a:gd name="connsiteX65" fmla="*/ 1295400 w 5707380"/>
                  <a:gd name="connsiteY65" fmla="*/ 411480 h 5318760"/>
                  <a:gd name="connsiteX66" fmla="*/ 944880 w 5707380"/>
                  <a:gd name="connsiteY66" fmla="*/ 0 h 5318760"/>
                  <a:gd name="connsiteX67" fmla="*/ 929640 w 5707380"/>
                  <a:gd name="connsiteY67" fmla="*/ 457200 h 5318760"/>
                  <a:gd name="connsiteX68" fmla="*/ 647700 w 5707380"/>
                  <a:gd name="connsiteY68" fmla="*/ 640080 h 5318760"/>
                  <a:gd name="connsiteX69" fmla="*/ 464820 w 5707380"/>
                  <a:gd name="connsiteY69" fmla="*/ 830580 h 5318760"/>
                  <a:gd name="connsiteX70" fmla="*/ 403860 w 5707380"/>
                  <a:gd name="connsiteY70" fmla="*/ 982980 h 5318760"/>
                  <a:gd name="connsiteX71" fmla="*/ 129540 w 5707380"/>
                  <a:gd name="connsiteY71" fmla="*/ 1242060 h 5318760"/>
                  <a:gd name="connsiteX72" fmla="*/ 38100 w 5707380"/>
                  <a:gd name="connsiteY72" fmla="*/ 1219200 h 5318760"/>
                  <a:gd name="connsiteX73" fmla="*/ 0 w 5707380"/>
                  <a:gd name="connsiteY73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4992490 w 5707380"/>
                  <a:gd name="connsiteY28" fmla="*/ 4438620 h 5318760"/>
                  <a:gd name="connsiteX29" fmla="*/ 5097780 w 5707380"/>
                  <a:gd name="connsiteY29" fmla="*/ 4785360 h 5318760"/>
                  <a:gd name="connsiteX30" fmla="*/ 5173980 w 5707380"/>
                  <a:gd name="connsiteY30" fmla="*/ 5052060 h 5318760"/>
                  <a:gd name="connsiteX31" fmla="*/ 4983480 w 5707380"/>
                  <a:gd name="connsiteY31" fmla="*/ 5059680 h 5318760"/>
                  <a:gd name="connsiteX32" fmla="*/ 4922520 w 5707380"/>
                  <a:gd name="connsiteY32" fmla="*/ 5158740 h 5318760"/>
                  <a:gd name="connsiteX33" fmla="*/ 4922520 w 5707380"/>
                  <a:gd name="connsiteY33" fmla="*/ 5265420 h 5318760"/>
                  <a:gd name="connsiteX34" fmla="*/ 5052060 w 5707380"/>
                  <a:gd name="connsiteY34" fmla="*/ 5318760 h 5318760"/>
                  <a:gd name="connsiteX35" fmla="*/ 5158740 w 5707380"/>
                  <a:gd name="connsiteY35" fmla="*/ 5280660 h 5318760"/>
                  <a:gd name="connsiteX36" fmla="*/ 5433060 w 5707380"/>
                  <a:gd name="connsiteY36" fmla="*/ 5303520 h 5318760"/>
                  <a:gd name="connsiteX37" fmla="*/ 5532120 w 5707380"/>
                  <a:gd name="connsiteY37" fmla="*/ 5227320 h 5318760"/>
                  <a:gd name="connsiteX38" fmla="*/ 5593080 w 5707380"/>
                  <a:gd name="connsiteY38" fmla="*/ 5029200 h 5318760"/>
                  <a:gd name="connsiteX39" fmla="*/ 5501640 w 5707380"/>
                  <a:gd name="connsiteY39" fmla="*/ 4815840 h 5318760"/>
                  <a:gd name="connsiteX40" fmla="*/ 5219700 w 5707380"/>
                  <a:gd name="connsiteY40" fmla="*/ 3992880 h 5318760"/>
                  <a:gd name="connsiteX41" fmla="*/ 5486400 w 5707380"/>
                  <a:gd name="connsiteY41" fmla="*/ 2872740 h 5318760"/>
                  <a:gd name="connsiteX42" fmla="*/ 5219700 w 5707380"/>
                  <a:gd name="connsiteY42" fmla="*/ 2011680 h 5318760"/>
                  <a:gd name="connsiteX43" fmla="*/ 4998720 w 5707380"/>
                  <a:gd name="connsiteY43" fmla="*/ 1912620 h 5318760"/>
                  <a:gd name="connsiteX44" fmla="*/ 5402580 w 5707380"/>
                  <a:gd name="connsiteY44" fmla="*/ 1752600 h 5318760"/>
                  <a:gd name="connsiteX45" fmla="*/ 5684520 w 5707380"/>
                  <a:gd name="connsiteY45" fmla="*/ 1409700 h 5318760"/>
                  <a:gd name="connsiteX46" fmla="*/ 5707380 w 5707380"/>
                  <a:gd name="connsiteY46" fmla="*/ 952500 h 5318760"/>
                  <a:gd name="connsiteX47" fmla="*/ 5349240 w 5707380"/>
                  <a:gd name="connsiteY47" fmla="*/ 426720 h 5318760"/>
                  <a:gd name="connsiteX48" fmla="*/ 4922520 w 5707380"/>
                  <a:gd name="connsiteY48" fmla="*/ 236220 h 5318760"/>
                  <a:gd name="connsiteX49" fmla="*/ 4290060 w 5707380"/>
                  <a:gd name="connsiteY49" fmla="*/ 358140 h 5318760"/>
                  <a:gd name="connsiteX50" fmla="*/ 4015740 w 5707380"/>
                  <a:gd name="connsiteY50" fmla="*/ 701040 h 5318760"/>
                  <a:gd name="connsiteX51" fmla="*/ 3939540 w 5707380"/>
                  <a:gd name="connsiteY51" fmla="*/ 1173480 h 5318760"/>
                  <a:gd name="connsiteX52" fmla="*/ 4236720 w 5707380"/>
                  <a:gd name="connsiteY52" fmla="*/ 1607820 h 5318760"/>
                  <a:gd name="connsiteX53" fmla="*/ 4389120 w 5707380"/>
                  <a:gd name="connsiteY53" fmla="*/ 1440180 h 5318760"/>
                  <a:gd name="connsiteX54" fmla="*/ 4533900 w 5707380"/>
                  <a:gd name="connsiteY54" fmla="*/ 1135380 h 5318760"/>
                  <a:gd name="connsiteX55" fmla="*/ 4792980 w 5707380"/>
                  <a:gd name="connsiteY55" fmla="*/ 1120140 h 5318760"/>
                  <a:gd name="connsiteX56" fmla="*/ 4914900 w 5707380"/>
                  <a:gd name="connsiteY56" fmla="*/ 1211580 h 5318760"/>
                  <a:gd name="connsiteX57" fmla="*/ 4869180 w 5707380"/>
                  <a:gd name="connsiteY57" fmla="*/ 1463040 h 5318760"/>
                  <a:gd name="connsiteX58" fmla="*/ 4594860 w 5707380"/>
                  <a:gd name="connsiteY58" fmla="*/ 1676400 h 5318760"/>
                  <a:gd name="connsiteX59" fmla="*/ 4008120 w 5707380"/>
                  <a:gd name="connsiteY59" fmla="*/ 1577340 h 5318760"/>
                  <a:gd name="connsiteX60" fmla="*/ 3314700 w 5707380"/>
                  <a:gd name="connsiteY60" fmla="*/ 1767840 h 5318760"/>
                  <a:gd name="connsiteX61" fmla="*/ 2377440 w 5707380"/>
                  <a:gd name="connsiteY61" fmla="*/ 1684020 h 5318760"/>
                  <a:gd name="connsiteX62" fmla="*/ 1821180 w 5707380"/>
                  <a:gd name="connsiteY62" fmla="*/ 1356360 h 5318760"/>
                  <a:gd name="connsiteX63" fmla="*/ 1722120 w 5707380"/>
                  <a:gd name="connsiteY63" fmla="*/ 807720 h 5318760"/>
                  <a:gd name="connsiteX64" fmla="*/ 1569720 w 5707380"/>
                  <a:gd name="connsiteY64" fmla="*/ 495300 h 5318760"/>
                  <a:gd name="connsiteX65" fmla="*/ 1295400 w 5707380"/>
                  <a:gd name="connsiteY65" fmla="*/ 411480 h 5318760"/>
                  <a:gd name="connsiteX66" fmla="*/ 944880 w 5707380"/>
                  <a:gd name="connsiteY66" fmla="*/ 0 h 5318760"/>
                  <a:gd name="connsiteX67" fmla="*/ 929640 w 5707380"/>
                  <a:gd name="connsiteY67" fmla="*/ 457200 h 5318760"/>
                  <a:gd name="connsiteX68" fmla="*/ 647700 w 5707380"/>
                  <a:gd name="connsiteY68" fmla="*/ 640080 h 5318760"/>
                  <a:gd name="connsiteX69" fmla="*/ 464820 w 5707380"/>
                  <a:gd name="connsiteY69" fmla="*/ 830580 h 5318760"/>
                  <a:gd name="connsiteX70" fmla="*/ 403860 w 5707380"/>
                  <a:gd name="connsiteY70" fmla="*/ 982980 h 5318760"/>
                  <a:gd name="connsiteX71" fmla="*/ 129540 w 5707380"/>
                  <a:gd name="connsiteY71" fmla="*/ 1242060 h 5318760"/>
                  <a:gd name="connsiteX72" fmla="*/ 38100 w 5707380"/>
                  <a:gd name="connsiteY72" fmla="*/ 1219200 h 5318760"/>
                  <a:gd name="connsiteX73" fmla="*/ 0 w 5707380"/>
                  <a:gd name="connsiteY73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4992490 w 5707380"/>
                  <a:gd name="connsiteY28" fmla="*/ 4438620 h 5318760"/>
                  <a:gd name="connsiteX29" fmla="*/ 5097780 w 5707380"/>
                  <a:gd name="connsiteY29" fmla="*/ 4785360 h 5318760"/>
                  <a:gd name="connsiteX30" fmla="*/ 5173980 w 5707380"/>
                  <a:gd name="connsiteY30" fmla="*/ 5052060 h 5318760"/>
                  <a:gd name="connsiteX31" fmla="*/ 4983480 w 5707380"/>
                  <a:gd name="connsiteY31" fmla="*/ 5059680 h 5318760"/>
                  <a:gd name="connsiteX32" fmla="*/ 4922520 w 5707380"/>
                  <a:gd name="connsiteY32" fmla="*/ 5158740 h 5318760"/>
                  <a:gd name="connsiteX33" fmla="*/ 4922520 w 5707380"/>
                  <a:gd name="connsiteY33" fmla="*/ 5265420 h 5318760"/>
                  <a:gd name="connsiteX34" fmla="*/ 5052060 w 5707380"/>
                  <a:gd name="connsiteY34" fmla="*/ 5318760 h 5318760"/>
                  <a:gd name="connsiteX35" fmla="*/ 5158740 w 5707380"/>
                  <a:gd name="connsiteY35" fmla="*/ 5280660 h 5318760"/>
                  <a:gd name="connsiteX36" fmla="*/ 5433060 w 5707380"/>
                  <a:gd name="connsiteY36" fmla="*/ 5303520 h 5318760"/>
                  <a:gd name="connsiteX37" fmla="*/ 5532120 w 5707380"/>
                  <a:gd name="connsiteY37" fmla="*/ 5227320 h 5318760"/>
                  <a:gd name="connsiteX38" fmla="*/ 5593080 w 5707380"/>
                  <a:gd name="connsiteY38" fmla="*/ 5029200 h 5318760"/>
                  <a:gd name="connsiteX39" fmla="*/ 5501640 w 5707380"/>
                  <a:gd name="connsiteY39" fmla="*/ 4815840 h 5318760"/>
                  <a:gd name="connsiteX40" fmla="*/ 5219700 w 5707380"/>
                  <a:gd name="connsiteY40" fmla="*/ 3992880 h 5318760"/>
                  <a:gd name="connsiteX41" fmla="*/ 5486400 w 5707380"/>
                  <a:gd name="connsiteY41" fmla="*/ 2872740 h 5318760"/>
                  <a:gd name="connsiteX42" fmla="*/ 5358250 w 5707380"/>
                  <a:gd name="connsiteY42" fmla="*/ 2434560 h 5318760"/>
                  <a:gd name="connsiteX43" fmla="*/ 5219700 w 5707380"/>
                  <a:gd name="connsiteY43" fmla="*/ 2011680 h 5318760"/>
                  <a:gd name="connsiteX44" fmla="*/ 4998720 w 5707380"/>
                  <a:gd name="connsiteY44" fmla="*/ 1912620 h 5318760"/>
                  <a:gd name="connsiteX45" fmla="*/ 5402580 w 5707380"/>
                  <a:gd name="connsiteY45" fmla="*/ 1752600 h 5318760"/>
                  <a:gd name="connsiteX46" fmla="*/ 5684520 w 5707380"/>
                  <a:gd name="connsiteY46" fmla="*/ 1409700 h 5318760"/>
                  <a:gd name="connsiteX47" fmla="*/ 5707380 w 5707380"/>
                  <a:gd name="connsiteY47" fmla="*/ 952500 h 5318760"/>
                  <a:gd name="connsiteX48" fmla="*/ 5349240 w 5707380"/>
                  <a:gd name="connsiteY48" fmla="*/ 426720 h 5318760"/>
                  <a:gd name="connsiteX49" fmla="*/ 4922520 w 5707380"/>
                  <a:gd name="connsiteY49" fmla="*/ 236220 h 5318760"/>
                  <a:gd name="connsiteX50" fmla="*/ 4290060 w 5707380"/>
                  <a:gd name="connsiteY50" fmla="*/ 358140 h 5318760"/>
                  <a:gd name="connsiteX51" fmla="*/ 4015740 w 5707380"/>
                  <a:gd name="connsiteY51" fmla="*/ 701040 h 5318760"/>
                  <a:gd name="connsiteX52" fmla="*/ 3939540 w 5707380"/>
                  <a:gd name="connsiteY52" fmla="*/ 1173480 h 5318760"/>
                  <a:gd name="connsiteX53" fmla="*/ 4236720 w 5707380"/>
                  <a:gd name="connsiteY53" fmla="*/ 1607820 h 5318760"/>
                  <a:gd name="connsiteX54" fmla="*/ 4389120 w 5707380"/>
                  <a:gd name="connsiteY54" fmla="*/ 1440180 h 5318760"/>
                  <a:gd name="connsiteX55" fmla="*/ 4533900 w 5707380"/>
                  <a:gd name="connsiteY55" fmla="*/ 1135380 h 5318760"/>
                  <a:gd name="connsiteX56" fmla="*/ 4792980 w 5707380"/>
                  <a:gd name="connsiteY56" fmla="*/ 1120140 h 5318760"/>
                  <a:gd name="connsiteX57" fmla="*/ 4914900 w 5707380"/>
                  <a:gd name="connsiteY57" fmla="*/ 1211580 h 5318760"/>
                  <a:gd name="connsiteX58" fmla="*/ 4869180 w 5707380"/>
                  <a:gd name="connsiteY58" fmla="*/ 1463040 h 5318760"/>
                  <a:gd name="connsiteX59" fmla="*/ 4594860 w 5707380"/>
                  <a:gd name="connsiteY59" fmla="*/ 1676400 h 5318760"/>
                  <a:gd name="connsiteX60" fmla="*/ 4008120 w 5707380"/>
                  <a:gd name="connsiteY60" fmla="*/ 1577340 h 5318760"/>
                  <a:gd name="connsiteX61" fmla="*/ 3314700 w 5707380"/>
                  <a:gd name="connsiteY61" fmla="*/ 1767840 h 5318760"/>
                  <a:gd name="connsiteX62" fmla="*/ 2377440 w 5707380"/>
                  <a:gd name="connsiteY62" fmla="*/ 1684020 h 5318760"/>
                  <a:gd name="connsiteX63" fmla="*/ 1821180 w 5707380"/>
                  <a:gd name="connsiteY63" fmla="*/ 1356360 h 5318760"/>
                  <a:gd name="connsiteX64" fmla="*/ 1722120 w 5707380"/>
                  <a:gd name="connsiteY64" fmla="*/ 807720 h 5318760"/>
                  <a:gd name="connsiteX65" fmla="*/ 1569720 w 5707380"/>
                  <a:gd name="connsiteY65" fmla="*/ 495300 h 5318760"/>
                  <a:gd name="connsiteX66" fmla="*/ 1295400 w 5707380"/>
                  <a:gd name="connsiteY66" fmla="*/ 411480 h 5318760"/>
                  <a:gd name="connsiteX67" fmla="*/ 944880 w 5707380"/>
                  <a:gd name="connsiteY67" fmla="*/ 0 h 5318760"/>
                  <a:gd name="connsiteX68" fmla="*/ 929640 w 5707380"/>
                  <a:gd name="connsiteY68" fmla="*/ 457200 h 5318760"/>
                  <a:gd name="connsiteX69" fmla="*/ 647700 w 5707380"/>
                  <a:gd name="connsiteY69" fmla="*/ 640080 h 5318760"/>
                  <a:gd name="connsiteX70" fmla="*/ 464820 w 5707380"/>
                  <a:gd name="connsiteY70" fmla="*/ 830580 h 5318760"/>
                  <a:gd name="connsiteX71" fmla="*/ 403860 w 5707380"/>
                  <a:gd name="connsiteY71" fmla="*/ 982980 h 5318760"/>
                  <a:gd name="connsiteX72" fmla="*/ 129540 w 5707380"/>
                  <a:gd name="connsiteY72" fmla="*/ 1242060 h 5318760"/>
                  <a:gd name="connsiteX73" fmla="*/ 38100 w 5707380"/>
                  <a:gd name="connsiteY73" fmla="*/ 1219200 h 5318760"/>
                  <a:gd name="connsiteX74" fmla="*/ 0 w 5707380"/>
                  <a:gd name="connsiteY74" fmla="*/ 1318260 h 5318760"/>
                  <a:gd name="connsiteX0" fmla="*/ 0 w 5707380"/>
                  <a:gd name="connsiteY0" fmla="*/ 1318260 h 5318760"/>
                  <a:gd name="connsiteX1" fmla="*/ 0 w 5707380"/>
                  <a:gd name="connsiteY1" fmla="*/ 1501140 h 5318760"/>
                  <a:gd name="connsiteX2" fmla="*/ 30480 w 5707380"/>
                  <a:gd name="connsiteY2" fmla="*/ 1577340 h 5318760"/>
                  <a:gd name="connsiteX3" fmla="*/ 99060 w 5707380"/>
                  <a:gd name="connsiteY3" fmla="*/ 1607820 h 5318760"/>
                  <a:gd name="connsiteX4" fmla="*/ 144780 w 5707380"/>
                  <a:gd name="connsiteY4" fmla="*/ 1684020 h 5318760"/>
                  <a:gd name="connsiteX5" fmla="*/ 701040 w 5707380"/>
                  <a:gd name="connsiteY5" fmla="*/ 1600200 h 5318760"/>
                  <a:gd name="connsiteX6" fmla="*/ 815340 w 5707380"/>
                  <a:gd name="connsiteY6" fmla="*/ 1729740 h 5318760"/>
                  <a:gd name="connsiteX7" fmla="*/ 868680 w 5707380"/>
                  <a:gd name="connsiteY7" fmla="*/ 1935480 h 5318760"/>
                  <a:gd name="connsiteX8" fmla="*/ 1013460 w 5707380"/>
                  <a:gd name="connsiteY8" fmla="*/ 2682240 h 5318760"/>
                  <a:gd name="connsiteX9" fmla="*/ 1592580 w 5707380"/>
                  <a:gd name="connsiteY9" fmla="*/ 3360420 h 5318760"/>
                  <a:gd name="connsiteX10" fmla="*/ 1729740 w 5707380"/>
                  <a:gd name="connsiteY10" fmla="*/ 4663440 h 5318760"/>
                  <a:gd name="connsiteX11" fmla="*/ 1645920 w 5707380"/>
                  <a:gd name="connsiteY11" fmla="*/ 4975860 h 5318760"/>
                  <a:gd name="connsiteX12" fmla="*/ 1440180 w 5707380"/>
                  <a:gd name="connsiteY12" fmla="*/ 5006340 h 5318760"/>
                  <a:gd name="connsiteX13" fmla="*/ 1348740 w 5707380"/>
                  <a:gd name="connsiteY13" fmla="*/ 5097780 h 5318760"/>
                  <a:gd name="connsiteX14" fmla="*/ 1402080 w 5707380"/>
                  <a:gd name="connsiteY14" fmla="*/ 5234940 h 5318760"/>
                  <a:gd name="connsiteX15" fmla="*/ 1531620 w 5707380"/>
                  <a:gd name="connsiteY15" fmla="*/ 5280660 h 5318760"/>
                  <a:gd name="connsiteX16" fmla="*/ 1600200 w 5707380"/>
                  <a:gd name="connsiteY16" fmla="*/ 5242560 h 5318760"/>
                  <a:gd name="connsiteX17" fmla="*/ 1859280 w 5707380"/>
                  <a:gd name="connsiteY17" fmla="*/ 5273040 h 5318760"/>
                  <a:gd name="connsiteX18" fmla="*/ 2034540 w 5707380"/>
                  <a:gd name="connsiteY18" fmla="*/ 5219700 h 5318760"/>
                  <a:gd name="connsiteX19" fmla="*/ 2110740 w 5707380"/>
                  <a:gd name="connsiteY19" fmla="*/ 5067300 h 5318760"/>
                  <a:gd name="connsiteX20" fmla="*/ 2072640 w 5707380"/>
                  <a:gd name="connsiteY20" fmla="*/ 4968240 h 5318760"/>
                  <a:gd name="connsiteX21" fmla="*/ 2049780 w 5707380"/>
                  <a:gd name="connsiteY21" fmla="*/ 4632960 h 5318760"/>
                  <a:gd name="connsiteX22" fmla="*/ 2112130 w 5707380"/>
                  <a:gd name="connsiteY22" fmla="*/ 4042380 h 5318760"/>
                  <a:gd name="connsiteX23" fmla="*/ 2240280 w 5707380"/>
                  <a:gd name="connsiteY23" fmla="*/ 3398520 h 5318760"/>
                  <a:gd name="connsiteX24" fmla="*/ 2834640 w 5707380"/>
                  <a:gd name="connsiteY24" fmla="*/ 3558540 h 5318760"/>
                  <a:gd name="connsiteX25" fmla="*/ 3672840 w 5707380"/>
                  <a:gd name="connsiteY25" fmla="*/ 3520440 h 5318760"/>
                  <a:gd name="connsiteX26" fmla="*/ 4381500 w 5707380"/>
                  <a:gd name="connsiteY26" fmla="*/ 3329940 h 5318760"/>
                  <a:gd name="connsiteX27" fmla="*/ 4747260 w 5707380"/>
                  <a:gd name="connsiteY27" fmla="*/ 3848100 h 5318760"/>
                  <a:gd name="connsiteX28" fmla="*/ 4992490 w 5707380"/>
                  <a:gd name="connsiteY28" fmla="*/ 4438620 h 5318760"/>
                  <a:gd name="connsiteX29" fmla="*/ 5097780 w 5707380"/>
                  <a:gd name="connsiteY29" fmla="*/ 4785360 h 5318760"/>
                  <a:gd name="connsiteX30" fmla="*/ 5173980 w 5707380"/>
                  <a:gd name="connsiteY30" fmla="*/ 5052060 h 5318760"/>
                  <a:gd name="connsiteX31" fmla="*/ 4983480 w 5707380"/>
                  <a:gd name="connsiteY31" fmla="*/ 5059680 h 5318760"/>
                  <a:gd name="connsiteX32" fmla="*/ 4922520 w 5707380"/>
                  <a:gd name="connsiteY32" fmla="*/ 5158740 h 5318760"/>
                  <a:gd name="connsiteX33" fmla="*/ 4922520 w 5707380"/>
                  <a:gd name="connsiteY33" fmla="*/ 5265420 h 5318760"/>
                  <a:gd name="connsiteX34" fmla="*/ 5052060 w 5707380"/>
                  <a:gd name="connsiteY34" fmla="*/ 5318760 h 5318760"/>
                  <a:gd name="connsiteX35" fmla="*/ 5158740 w 5707380"/>
                  <a:gd name="connsiteY35" fmla="*/ 5280660 h 5318760"/>
                  <a:gd name="connsiteX36" fmla="*/ 5433060 w 5707380"/>
                  <a:gd name="connsiteY36" fmla="*/ 5303520 h 5318760"/>
                  <a:gd name="connsiteX37" fmla="*/ 5532120 w 5707380"/>
                  <a:gd name="connsiteY37" fmla="*/ 5227320 h 5318760"/>
                  <a:gd name="connsiteX38" fmla="*/ 5593080 w 5707380"/>
                  <a:gd name="connsiteY38" fmla="*/ 5029200 h 5318760"/>
                  <a:gd name="connsiteX39" fmla="*/ 5501640 w 5707380"/>
                  <a:gd name="connsiteY39" fmla="*/ 4815840 h 5318760"/>
                  <a:gd name="connsiteX40" fmla="*/ 5219700 w 5707380"/>
                  <a:gd name="connsiteY40" fmla="*/ 3992880 h 5318760"/>
                  <a:gd name="connsiteX41" fmla="*/ 5486400 w 5707380"/>
                  <a:gd name="connsiteY41" fmla="*/ 2872740 h 5318760"/>
                  <a:gd name="connsiteX42" fmla="*/ 5419210 w 5707380"/>
                  <a:gd name="connsiteY42" fmla="*/ 2388840 h 5318760"/>
                  <a:gd name="connsiteX43" fmla="*/ 5219700 w 5707380"/>
                  <a:gd name="connsiteY43" fmla="*/ 2011680 h 5318760"/>
                  <a:gd name="connsiteX44" fmla="*/ 4998720 w 5707380"/>
                  <a:gd name="connsiteY44" fmla="*/ 1912620 h 5318760"/>
                  <a:gd name="connsiteX45" fmla="*/ 5402580 w 5707380"/>
                  <a:gd name="connsiteY45" fmla="*/ 1752600 h 5318760"/>
                  <a:gd name="connsiteX46" fmla="*/ 5684520 w 5707380"/>
                  <a:gd name="connsiteY46" fmla="*/ 1409700 h 5318760"/>
                  <a:gd name="connsiteX47" fmla="*/ 5707380 w 5707380"/>
                  <a:gd name="connsiteY47" fmla="*/ 952500 h 5318760"/>
                  <a:gd name="connsiteX48" fmla="*/ 5349240 w 5707380"/>
                  <a:gd name="connsiteY48" fmla="*/ 426720 h 5318760"/>
                  <a:gd name="connsiteX49" fmla="*/ 4922520 w 5707380"/>
                  <a:gd name="connsiteY49" fmla="*/ 236220 h 5318760"/>
                  <a:gd name="connsiteX50" fmla="*/ 4290060 w 5707380"/>
                  <a:gd name="connsiteY50" fmla="*/ 358140 h 5318760"/>
                  <a:gd name="connsiteX51" fmla="*/ 4015740 w 5707380"/>
                  <a:gd name="connsiteY51" fmla="*/ 701040 h 5318760"/>
                  <a:gd name="connsiteX52" fmla="*/ 3939540 w 5707380"/>
                  <a:gd name="connsiteY52" fmla="*/ 1173480 h 5318760"/>
                  <a:gd name="connsiteX53" fmla="*/ 4236720 w 5707380"/>
                  <a:gd name="connsiteY53" fmla="*/ 1607820 h 5318760"/>
                  <a:gd name="connsiteX54" fmla="*/ 4389120 w 5707380"/>
                  <a:gd name="connsiteY54" fmla="*/ 1440180 h 5318760"/>
                  <a:gd name="connsiteX55" fmla="*/ 4533900 w 5707380"/>
                  <a:gd name="connsiteY55" fmla="*/ 1135380 h 5318760"/>
                  <a:gd name="connsiteX56" fmla="*/ 4792980 w 5707380"/>
                  <a:gd name="connsiteY56" fmla="*/ 1120140 h 5318760"/>
                  <a:gd name="connsiteX57" fmla="*/ 4914900 w 5707380"/>
                  <a:gd name="connsiteY57" fmla="*/ 1211580 h 5318760"/>
                  <a:gd name="connsiteX58" fmla="*/ 4869180 w 5707380"/>
                  <a:gd name="connsiteY58" fmla="*/ 1463040 h 5318760"/>
                  <a:gd name="connsiteX59" fmla="*/ 4594860 w 5707380"/>
                  <a:gd name="connsiteY59" fmla="*/ 1676400 h 5318760"/>
                  <a:gd name="connsiteX60" fmla="*/ 4008120 w 5707380"/>
                  <a:gd name="connsiteY60" fmla="*/ 1577340 h 5318760"/>
                  <a:gd name="connsiteX61" fmla="*/ 3314700 w 5707380"/>
                  <a:gd name="connsiteY61" fmla="*/ 1767840 h 5318760"/>
                  <a:gd name="connsiteX62" fmla="*/ 2377440 w 5707380"/>
                  <a:gd name="connsiteY62" fmla="*/ 1684020 h 5318760"/>
                  <a:gd name="connsiteX63" fmla="*/ 1821180 w 5707380"/>
                  <a:gd name="connsiteY63" fmla="*/ 1356360 h 5318760"/>
                  <a:gd name="connsiteX64" fmla="*/ 1722120 w 5707380"/>
                  <a:gd name="connsiteY64" fmla="*/ 807720 h 5318760"/>
                  <a:gd name="connsiteX65" fmla="*/ 1569720 w 5707380"/>
                  <a:gd name="connsiteY65" fmla="*/ 495300 h 5318760"/>
                  <a:gd name="connsiteX66" fmla="*/ 1295400 w 5707380"/>
                  <a:gd name="connsiteY66" fmla="*/ 411480 h 5318760"/>
                  <a:gd name="connsiteX67" fmla="*/ 944880 w 5707380"/>
                  <a:gd name="connsiteY67" fmla="*/ 0 h 5318760"/>
                  <a:gd name="connsiteX68" fmla="*/ 929640 w 5707380"/>
                  <a:gd name="connsiteY68" fmla="*/ 457200 h 5318760"/>
                  <a:gd name="connsiteX69" fmla="*/ 647700 w 5707380"/>
                  <a:gd name="connsiteY69" fmla="*/ 640080 h 5318760"/>
                  <a:gd name="connsiteX70" fmla="*/ 464820 w 5707380"/>
                  <a:gd name="connsiteY70" fmla="*/ 830580 h 5318760"/>
                  <a:gd name="connsiteX71" fmla="*/ 403860 w 5707380"/>
                  <a:gd name="connsiteY71" fmla="*/ 982980 h 5318760"/>
                  <a:gd name="connsiteX72" fmla="*/ 129540 w 5707380"/>
                  <a:gd name="connsiteY72" fmla="*/ 1242060 h 5318760"/>
                  <a:gd name="connsiteX73" fmla="*/ 38100 w 5707380"/>
                  <a:gd name="connsiteY73" fmla="*/ 1219200 h 5318760"/>
                  <a:gd name="connsiteX74" fmla="*/ 0 w 5707380"/>
                  <a:gd name="connsiteY74" fmla="*/ 1318260 h 531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5707380" h="5318760">
                    <a:moveTo>
                      <a:pt x="0" y="1318260"/>
                    </a:moveTo>
                    <a:lnTo>
                      <a:pt x="0" y="1501140"/>
                    </a:lnTo>
                    <a:lnTo>
                      <a:pt x="30480" y="1577340"/>
                    </a:lnTo>
                    <a:lnTo>
                      <a:pt x="99060" y="1607820"/>
                    </a:lnTo>
                    <a:lnTo>
                      <a:pt x="144780" y="1684020"/>
                    </a:lnTo>
                    <a:lnTo>
                      <a:pt x="701040" y="1600200"/>
                    </a:lnTo>
                    <a:lnTo>
                      <a:pt x="815340" y="1729740"/>
                    </a:lnTo>
                    <a:lnTo>
                      <a:pt x="868680" y="1935480"/>
                    </a:lnTo>
                    <a:lnTo>
                      <a:pt x="1013460" y="2682240"/>
                    </a:lnTo>
                    <a:lnTo>
                      <a:pt x="1592580" y="3360420"/>
                    </a:lnTo>
                    <a:lnTo>
                      <a:pt x="1729740" y="4663440"/>
                    </a:lnTo>
                    <a:lnTo>
                      <a:pt x="1645920" y="4975860"/>
                    </a:lnTo>
                    <a:lnTo>
                      <a:pt x="1440180" y="5006340"/>
                    </a:lnTo>
                    <a:lnTo>
                      <a:pt x="1348740" y="5097780"/>
                    </a:lnTo>
                    <a:lnTo>
                      <a:pt x="1402080" y="5234940"/>
                    </a:lnTo>
                    <a:lnTo>
                      <a:pt x="1531620" y="5280660"/>
                    </a:lnTo>
                    <a:lnTo>
                      <a:pt x="1600200" y="5242560"/>
                    </a:lnTo>
                    <a:lnTo>
                      <a:pt x="1859280" y="5273040"/>
                    </a:lnTo>
                    <a:lnTo>
                      <a:pt x="2034540" y="5219700"/>
                    </a:lnTo>
                    <a:lnTo>
                      <a:pt x="2110740" y="5067300"/>
                    </a:lnTo>
                    <a:lnTo>
                      <a:pt x="2072640" y="4968240"/>
                    </a:lnTo>
                    <a:lnTo>
                      <a:pt x="2049780" y="4632960"/>
                    </a:lnTo>
                    <a:cubicBezTo>
                      <a:pt x="2050243" y="4451340"/>
                      <a:pt x="2111667" y="4224000"/>
                      <a:pt x="2112130" y="4042380"/>
                    </a:cubicBezTo>
                    <a:lnTo>
                      <a:pt x="2240280" y="3398520"/>
                    </a:lnTo>
                    <a:lnTo>
                      <a:pt x="2834640" y="3558540"/>
                    </a:lnTo>
                    <a:lnTo>
                      <a:pt x="3672840" y="3520440"/>
                    </a:lnTo>
                    <a:lnTo>
                      <a:pt x="4381500" y="3329940"/>
                    </a:lnTo>
                    <a:lnTo>
                      <a:pt x="4747260" y="3848100"/>
                    </a:lnTo>
                    <a:lnTo>
                      <a:pt x="4992490" y="4438620"/>
                    </a:lnTo>
                    <a:lnTo>
                      <a:pt x="5097780" y="4785360"/>
                    </a:lnTo>
                    <a:lnTo>
                      <a:pt x="5173980" y="5052060"/>
                    </a:lnTo>
                    <a:lnTo>
                      <a:pt x="4983480" y="5059680"/>
                    </a:lnTo>
                    <a:lnTo>
                      <a:pt x="4922520" y="5158740"/>
                    </a:lnTo>
                    <a:lnTo>
                      <a:pt x="4922520" y="5265420"/>
                    </a:lnTo>
                    <a:lnTo>
                      <a:pt x="5052060" y="5318760"/>
                    </a:lnTo>
                    <a:lnTo>
                      <a:pt x="5158740" y="5280660"/>
                    </a:lnTo>
                    <a:lnTo>
                      <a:pt x="5433060" y="5303520"/>
                    </a:lnTo>
                    <a:lnTo>
                      <a:pt x="5532120" y="5227320"/>
                    </a:lnTo>
                    <a:lnTo>
                      <a:pt x="5593080" y="5029200"/>
                    </a:lnTo>
                    <a:lnTo>
                      <a:pt x="5501640" y="4815840"/>
                    </a:lnTo>
                    <a:lnTo>
                      <a:pt x="5219700" y="3992880"/>
                    </a:lnTo>
                    <a:lnTo>
                      <a:pt x="5486400" y="2872740"/>
                    </a:lnTo>
                    <a:lnTo>
                      <a:pt x="5419210" y="2388840"/>
                    </a:lnTo>
                    <a:lnTo>
                      <a:pt x="5219700" y="2011680"/>
                    </a:lnTo>
                    <a:lnTo>
                      <a:pt x="4998720" y="1912620"/>
                    </a:lnTo>
                    <a:lnTo>
                      <a:pt x="5402580" y="1752600"/>
                    </a:lnTo>
                    <a:lnTo>
                      <a:pt x="5684520" y="1409700"/>
                    </a:lnTo>
                    <a:lnTo>
                      <a:pt x="5707380" y="952500"/>
                    </a:lnTo>
                    <a:lnTo>
                      <a:pt x="5349240" y="426720"/>
                    </a:lnTo>
                    <a:lnTo>
                      <a:pt x="4922520" y="236220"/>
                    </a:lnTo>
                    <a:lnTo>
                      <a:pt x="4290060" y="358140"/>
                    </a:lnTo>
                    <a:lnTo>
                      <a:pt x="4015740" y="701040"/>
                    </a:lnTo>
                    <a:lnTo>
                      <a:pt x="3939540" y="1173480"/>
                    </a:lnTo>
                    <a:lnTo>
                      <a:pt x="4236720" y="1607820"/>
                    </a:lnTo>
                    <a:lnTo>
                      <a:pt x="4389120" y="1440180"/>
                    </a:lnTo>
                    <a:lnTo>
                      <a:pt x="4533900" y="1135380"/>
                    </a:lnTo>
                    <a:lnTo>
                      <a:pt x="4792980" y="1120140"/>
                    </a:lnTo>
                    <a:lnTo>
                      <a:pt x="4914900" y="1211580"/>
                    </a:lnTo>
                    <a:lnTo>
                      <a:pt x="4869180" y="1463040"/>
                    </a:lnTo>
                    <a:lnTo>
                      <a:pt x="4594860" y="1676400"/>
                    </a:lnTo>
                    <a:lnTo>
                      <a:pt x="4008120" y="1577340"/>
                    </a:lnTo>
                    <a:lnTo>
                      <a:pt x="3314700" y="1767840"/>
                    </a:lnTo>
                    <a:lnTo>
                      <a:pt x="2377440" y="1684020"/>
                    </a:lnTo>
                    <a:lnTo>
                      <a:pt x="1821180" y="1356360"/>
                    </a:lnTo>
                    <a:lnTo>
                      <a:pt x="1722120" y="807720"/>
                    </a:lnTo>
                    <a:lnTo>
                      <a:pt x="1569720" y="495300"/>
                    </a:lnTo>
                    <a:lnTo>
                      <a:pt x="1295400" y="411480"/>
                    </a:lnTo>
                    <a:lnTo>
                      <a:pt x="944880" y="0"/>
                    </a:lnTo>
                    <a:lnTo>
                      <a:pt x="929640" y="457200"/>
                    </a:lnTo>
                    <a:lnTo>
                      <a:pt x="647700" y="640080"/>
                    </a:lnTo>
                    <a:lnTo>
                      <a:pt x="464820" y="830580"/>
                    </a:lnTo>
                    <a:lnTo>
                      <a:pt x="403860" y="982980"/>
                    </a:lnTo>
                    <a:lnTo>
                      <a:pt x="129540" y="1242060"/>
                    </a:lnTo>
                    <a:lnTo>
                      <a:pt x="38100" y="1219200"/>
                    </a:lnTo>
                    <a:lnTo>
                      <a:pt x="0" y="131826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6" name="グループ化 355"/>
              <p:cNvGrpSpPr/>
              <p:nvPr/>
            </p:nvGrpSpPr>
            <p:grpSpPr>
              <a:xfrm>
                <a:off x="5358045" y="5090749"/>
                <a:ext cx="580928" cy="453486"/>
                <a:chOff x="5673080" y="1384933"/>
                <a:chExt cx="1350150" cy="1053958"/>
              </a:xfrm>
            </p:grpSpPr>
            <p:sp>
              <p:nvSpPr>
                <p:cNvPr id="357" name="角丸四角形 356"/>
                <p:cNvSpPr/>
                <p:nvPr/>
              </p:nvSpPr>
              <p:spPr bwMode="auto">
                <a:xfrm>
                  <a:off x="5673080" y="2116985"/>
                  <a:ext cx="1350150" cy="3219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角丸四角形 357"/>
                <p:cNvSpPr/>
                <p:nvPr/>
              </p:nvSpPr>
              <p:spPr bwMode="auto">
                <a:xfrm>
                  <a:off x="5830598" y="1853825"/>
                  <a:ext cx="1035115" cy="26316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角丸四角形 358"/>
                <p:cNvSpPr/>
                <p:nvPr/>
              </p:nvSpPr>
              <p:spPr bwMode="auto">
                <a:xfrm>
                  <a:off x="5981210" y="1590665"/>
                  <a:ext cx="733890" cy="26316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月 359"/>
                <p:cNvSpPr/>
                <p:nvPr/>
              </p:nvSpPr>
              <p:spPr bwMode="auto">
                <a:xfrm rot="9475618">
                  <a:off x="6261446" y="1384933"/>
                  <a:ext cx="304425" cy="656764"/>
                </a:xfrm>
                <a:prstGeom prst="moon">
                  <a:avLst>
                    <a:gd name="adj" fmla="val 7767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61" name="グループ化 360"/>
          <p:cNvGrpSpPr/>
          <p:nvPr/>
        </p:nvGrpSpPr>
        <p:grpSpPr>
          <a:xfrm>
            <a:off x="7943293" y="2805226"/>
            <a:ext cx="1505110" cy="1576263"/>
            <a:chOff x="4245450" y="2798930"/>
            <a:chExt cx="1505110" cy="1576263"/>
          </a:xfrm>
        </p:grpSpPr>
        <p:sp>
          <p:nvSpPr>
            <p:cNvPr id="362" name="円/楕円 361"/>
            <p:cNvSpPr/>
            <p:nvPr/>
          </p:nvSpPr>
          <p:spPr bwMode="auto">
            <a:xfrm>
              <a:off x="4245450" y="2811460"/>
              <a:ext cx="1505110" cy="1505110"/>
            </a:xfrm>
            <a:prstGeom prst="ellipse">
              <a:avLst/>
            </a:pr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円/楕円 362"/>
            <p:cNvSpPr/>
            <p:nvPr/>
          </p:nvSpPr>
          <p:spPr bwMode="auto">
            <a:xfrm>
              <a:off x="4413436" y="2987907"/>
              <a:ext cx="1154244" cy="1154244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4" name="グループ化 363"/>
            <p:cNvGrpSpPr/>
            <p:nvPr/>
          </p:nvGrpSpPr>
          <p:grpSpPr>
            <a:xfrm>
              <a:off x="4412530" y="2798930"/>
              <a:ext cx="1092200" cy="1576263"/>
              <a:chOff x="4629321" y="2708920"/>
              <a:chExt cx="1122630" cy="2304389"/>
            </a:xfrm>
          </p:grpSpPr>
          <p:sp>
            <p:nvSpPr>
              <p:cNvPr id="365" name="円/楕円 61"/>
              <p:cNvSpPr/>
              <p:nvPr/>
            </p:nvSpPr>
            <p:spPr bwMode="auto">
              <a:xfrm>
                <a:off x="4788104" y="3383995"/>
                <a:ext cx="231559" cy="1629314"/>
              </a:xfrm>
              <a:custGeom>
                <a:avLst/>
                <a:gdLst>
                  <a:gd name="connsiteX0" fmla="*/ 0 w 549125"/>
                  <a:gd name="connsiteY0" fmla="*/ 410309 h 820617"/>
                  <a:gd name="connsiteX1" fmla="*/ 274563 w 549125"/>
                  <a:gd name="connsiteY1" fmla="*/ 0 h 820617"/>
                  <a:gd name="connsiteX2" fmla="*/ 549126 w 549125"/>
                  <a:gd name="connsiteY2" fmla="*/ 410309 h 820617"/>
                  <a:gd name="connsiteX3" fmla="*/ 274563 w 549125"/>
                  <a:gd name="connsiteY3" fmla="*/ 820618 h 820617"/>
                  <a:gd name="connsiteX4" fmla="*/ 0 w 549125"/>
                  <a:gd name="connsiteY4" fmla="*/ 410309 h 820617"/>
                  <a:gd name="connsiteX0" fmla="*/ 4 w 549130"/>
                  <a:gd name="connsiteY0" fmla="*/ 1558389 h 1968698"/>
                  <a:gd name="connsiteX1" fmla="*/ 279647 w 549130"/>
                  <a:gd name="connsiteY1" fmla="*/ 0 h 1968698"/>
                  <a:gd name="connsiteX2" fmla="*/ 549130 w 549130"/>
                  <a:gd name="connsiteY2" fmla="*/ 1558389 h 1968698"/>
                  <a:gd name="connsiteX3" fmla="*/ 274567 w 549130"/>
                  <a:gd name="connsiteY3" fmla="*/ 1968698 h 1968698"/>
                  <a:gd name="connsiteX4" fmla="*/ 4 w 549130"/>
                  <a:gd name="connsiteY4" fmla="*/ 1558389 h 1968698"/>
                  <a:gd name="connsiteX0" fmla="*/ 4 w 549130"/>
                  <a:gd name="connsiteY0" fmla="*/ 1558451 h 1968760"/>
                  <a:gd name="connsiteX1" fmla="*/ 279647 w 549130"/>
                  <a:gd name="connsiteY1" fmla="*/ 62 h 1968760"/>
                  <a:gd name="connsiteX2" fmla="*/ 549130 w 549130"/>
                  <a:gd name="connsiteY2" fmla="*/ 1558451 h 1968760"/>
                  <a:gd name="connsiteX3" fmla="*/ 274567 w 549130"/>
                  <a:gd name="connsiteY3" fmla="*/ 1968760 h 1968760"/>
                  <a:gd name="connsiteX4" fmla="*/ 4 w 549130"/>
                  <a:gd name="connsiteY4" fmla="*/ 1558451 h 1968760"/>
                  <a:gd name="connsiteX0" fmla="*/ 4 w 549130"/>
                  <a:gd name="connsiteY0" fmla="*/ 1558451 h 1968760"/>
                  <a:gd name="connsiteX1" fmla="*/ 279647 w 549130"/>
                  <a:gd name="connsiteY1" fmla="*/ 62 h 1968760"/>
                  <a:gd name="connsiteX2" fmla="*/ 549130 w 549130"/>
                  <a:gd name="connsiteY2" fmla="*/ 1558451 h 1968760"/>
                  <a:gd name="connsiteX3" fmla="*/ 274567 w 549130"/>
                  <a:gd name="connsiteY3" fmla="*/ 1968760 h 1968760"/>
                  <a:gd name="connsiteX4" fmla="*/ 4 w 549130"/>
                  <a:gd name="connsiteY4" fmla="*/ 1558451 h 196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9130" h="1968760">
                    <a:moveTo>
                      <a:pt x="4" y="1558451"/>
                    </a:moveTo>
                    <a:cubicBezTo>
                      <a:pt x="851" y="1230335"/>
                      <a:pt x="21330" y="-10098"/>
                      <a:pt x="279647" y="62"/>
                    </a:cubicBezTo>
                    <a:cubicBezTo>
                      <a:pt x="537964" y="10222"/>
                      <a:pt x="549130" y="1209924"/>
                      <a:pt x="549130" y="1558451"/>
                    </a:cubicBezTo>
                    <a:cubicBezTo>
                      <a:pt x="549130" y="1906978"/>
                      <a:pt x="426204" y="1968760"/>
                      <a:pt x="274567" y="1968760"/>
                    </a:cubicBezTo>
                    <a:cubicBezTo>
                      <a:pt x="122930" y="1968760"/>
                      <a:pt x="-843" y="1886567"/>
                      <a:pt x="4" y="155845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円/楕円 365"/>
              <p:cNvSpPr/>
              <p:nvPr/>
            </p:nvSpPr>
            <p:spPr bwMode="auto">
              <a:xfrm>
                <a:off x="4629321" y="2728721"/>
                <a:ext cx="549125" cy="93881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円/楕円 366"/>
              <p:cNvSpPr/>
              <p:nvPr/>
            </p:nvSpPr>
            <p:spPr bwMode="auto">
              <a:xfrm>
                <a:off x="4705790" y="2917565"/>
                <a:ext cx="396187" cy="67507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8" name="グループ化 367"/>
              <p:cNvGrpSpPr/>
              <p:nvPr/>
            </p:nvGrpSpPr>
            <p:grpSpPr>
              <a:xfrm>
                <a:off x="5277795" y="2708920"/>
                <a:ext cx="474156" cy="2304389"/>
                <a:chOff x="5433885" y="2708920"/>
                <a:chExt cx="474156" cy="2304389"/>
              </a:xfrm>
            </p:grpSpPr>
            <p:sp>
              <p:nvSpPr>
                <p:cNvPr id="369" name="円/楕円 61"/>
                <p:cNvSpPr/>
                <p:nvPr/>
              </p:nvSpPr>
              <p:spPr bwMode="auto">
                <a:xfrm>
                  <a:off x="5545024" y="3310414"/>
                  <a:ext cx="231559" cy="1702895"/>
                </a:xfrm>
                <a:custGeom>
                  <a:avLst/>
                  <a:gdLst>
                    <a:gd name="connsiteX0" fmla="*/ 0 w 549125"/>
                    <a:gd name="connsiteY0" fmla="*/ 410309 h 820617"/>
                    <a:gd name="connsiteX1" fmla="*/ 274563 w 549125"/>
                    <a:gd name="connsiteY1" fmla="*/ 0 h 820617"/>
                    <a:gd name="connsiteX2" fmla="*/ 549126 w 549125"/>
                    <a:gd name="connsiteY2" fmla="*/ 410309 h 820617"/>
                    <a:gd name="connsiteX3" fmla="*/ 274563 w 549125"/>
                    <a:gd name="connsiteY3" fmla="*/ 820618 h 820617"/>
                    <a:gd name="connsiteX4" fmla="*/ 0 w 549125"/>
                    <a:gd name="connsiteY4" fmla="*/ 410309 h 820617"/>
                    <a:gd name="connsiteX0" fmla="*/ 4 w 549130"/>
                    <a:gd name="connsiteY0" fmla="*/ 1558389 h 1968698"/>
                    <a:gd name="connsiteX1" fmla="*/ 279647 w 549130"/>
                    <a:gd name="connsiteY1" fmla="*/ 0 h 1968698"/>
                    <a:gd name="connsiteX2" fmla="*/ 549130 w 549130"/>
                    <a:gd name="connsiteY2" fmla="*/ 1558389 h 1968698"/>
                    <a:gd name="connsiteX3" fmla="*/ 274567 w 549130"/>
                    <a:gd name="connsiteY3" fmla="*/ 1968698 h 1968698"/>
                    <a:gd name="connsiteX4" fmla="*/ 4 w 549130"/>
                    <a:gd name="connsiteY4" fmla="*/ 1558389 h 1968698"/>
                    <a:gd name="connsiteX0" fmla="*/ 4 w 549130"/>
                    <a:gd name="connsiteY0" fmla="*/ 1558451 h 1968760"/>
                    <a:gd name="connsiteX1" fmla="*/ 279647 w 549130"/>
                    <a:gd name="connsiteY1" fmla="*/ 62 h 1968760"/>
                    <a:gd name="connsiteX2" fmla="*/ 549130 w 549130"/>
                    <a:gd name="connsiteY2" fmla="*/ 1558451 h 1968760"/>
                    <a:gd name="connsiteX3" fmla="*/ 274567 w 549130"/>
                    <a:gd name="connsiteY3" fmla="*/ 1968760 h 1968760"/>
                    <a:gd name="connsiteX4" fmla="*/ 4 w 549130"/>
                    <a:gd name="connsiteY4" fmla="*/ 1558451 h 1968760"/>
                    <a:gd name="connsiteX0" fmla="*/ 4 w 549130"/>
                    <a:gd name="connsiteY0" fmla="*/ 1558451 h 1968760"/>
                    <a:gd name="connsiteX1" fmla="*/ 279647 w 549130"/>
                    <a:gd name="connsiteY1" fmla="*/ 62 h 1968760"/>
                    <a:gd name="connsiteX2" fmla="*/ 549130 w 549130"/>
                    <a:gd name="connsiteY2" fmla="*/ 1558451 h 1968760"/>
                    <a:gd name="connsiteX3" fmla="*/ 274567 w 549130"/>
                    <a:gd name="connsiteY3" fmla="*/ 1968760 h 1968760"/>
                    <a:gd name="connsiteX4" fmla="*/ 4 w 549130"/>
                    <a:gd name="connsiteY4" fmla="*/ 1558451 h 1968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9130" h="1968760">
                      <a:moveTo>
                        <a:pt x="4" y="1558451"/>
                      </a:moveTo>
                      <a:cubicBezTo>
                        <a:pt x="851" y="1230335"/>
                        <a:pt x="21330" y="-10098"/>
                        <a:pt x="279647" y="62"/>
                      </a:cubicBezTo>
                      <a:cubicBezTo>
                        <a:pt x="537964" y="10222"/>
                        <a:pt x="549130" y="1209924"/>
                        <a:pt x="549130" y="1558451"/>
                      </a:cubicBezTo>
                      <a:cubicBezTo>
                        <a:pt x="549130" y="1906978"/>
                        <a:pt x="426204" y="1968760"/>
                        <a:pt x="274567" y="1968760"/>
                      </a:cubicBezTo>
                      <a:cubicBezTo>
                        <a:pt x="122930" y="1968760"/>
                        <a:pt x="-843" y="1886567"/>
                        <a:pt x="4" y="155845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0" name="グループ化 369"/>
                <p:cNvGrpSpPr/>
                <p:nvPr/>
              </p:nvGrpSpPr>
              <p:grpSpPr>
                <a:xfrm>
                  <a:off x="5433885" y="2708920"/>
                  <a:ext cx="474156" cy="883719"/>
                  <a:chOff x="5350752" y="2808491"/>
                  <a:chExt cx="640421" cy="845534"/>
                </a:xfrm>
              </p:grpSpPr>
              <p:sp>
                <p:nvSpPr>
                  <p:cNvPr id="371" name="円/楕円 61"/>
                  <p:cNvSpPr/>
                  <p:nvPr/>
                </p:nvSpPr>
                <p:spPr bwMode="auto">
                  <a:xfrm>
                    <a:off x="5584432" y="2808491"/>
                    <a:ext cx="173061" cy="661077"/>
                  </a:xfrm>
                  <a:custGeom>
                    <a:avLst/>
                    <a:gdLst>
                      <a:gd name="connsiteX0" fmla="*/ 0 w 549125"/>
                      <a:gd name="connsiteY0" fmla="*/ 410309 h 820617"/>
                      <a:gd name="connsiteX1" fmla="*/ 274563 w 549125"/>
                      <a:gd name="connsiteY1" fmla="*/ 0 h 820617"/>
                      <a:gd name="connsiteX2" fmla="*/ 549126 w 549125"/>
                      <a:gd name="connsiteY2" fmla="*/ 410309 h 820617"/>
                      <a:gd name="connsiteX3" fmla="*/ 274563 w 549125"/>
                      <a:gd name="connsiteY3" fmla="*/ 820618 h 820617"/>
                      <a:gd name="connsiteX4" fmla="*/ 0 w 549125"/>
                      <a:gd name="connsiteY4" fmla="*/ 410309 h 820617"/>
                      <a:gd name="connsiteX0" fmla="*/ 4 w 549130"/>
                      <a:gd name="connsiteY0" fmla="*/ 1558389 h 1968698"/>
                      <a:gd name="connsiteX1" fmla="*/ 279647 w 549130"/>
                      <a:gd name="connsiteY1" fmla="*/ 0 h 1968698"/>
                      <a:gd name="connsiteX2" fmla="*/ 549130 w 549130"/>
                      <a:gd name="connsiteY2" fmla="*/ 1558389 h 1968698"/>
                      <a:gd name="connsiteX3" fmla="*/ 274567 w 549130"/>
                      <a:gd name="connsiteY3" fmla="*/ 1968698 h 1968698"/>
                      <a:gd name="connsiteX4" fmla="*/ 4 w 549130"/>
                      <a:gd name="connsiteY4" fmla="*/ 1558389 h 1968698"/>
                      <a:gd name="connsiteX0" fmla="*/ 4 w 549130"/>
                      <a:gd name="connsiteY0" fmla="*/ 1558451 h 1968760"/>
                      <a:gd name="connsiteX1" fmla="*/ 279647 w 549130"/>
                      <a:gd name="connsiteY1" fmla="*/ 62 h 1968760"/>
                      <a:gd name="connsiteX2" fmla="*/ 549130 w 549130"/>
                      <a:gd name="connsiteY2" fmla="*/ 1558451 h 1968760"/>
                      <a:gd name="connsiteX3" fmla="*/ 274567 w 549130"/>
                      <a:gd name="connsiteY3" fmla="*/ 1968760 h 1968760"/>
                      <a:gd name="connsiteX4" fmla="*/ 4 w 549130"/>
                      <a:gd name="connsiteY4" fmla="*/ 1558451 h 1968760"/>
                      <a:gd name="connsiteX0" fmla="*/ 4 w 549130"/>
                      <a:gd name="connsiteY0" fmla="*/ 1558451 h 1968760"/>
                      <a:gd name="connsiteX1" fmla="*/ 279647 w 549130"/>
                      <a:gd name="connsiteY1" fmla="*/ 62 h 1968760"/>
                      <a:gd name="connsiteX2" fmla="*/ 549130 w 549130"/>
                      <a:gd name="connsiteY2" fmla="*/ 1558451 h 1968760"/>
                      <a:gd name="connsiteX3" fmla="*/ 274567 w 549130"/>
                      <a:gd name="connsiteY3" fmla="*/ 1968760 h 1968760"/>
                      <a:gd name="connsiteX4" fmla="*/ 4 w 549130"/>
                      <a:gd name="connsiteY4" fmla="*/ 1558451 h 1968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9130" h="1968760">
                        <a:moveTo>
                          <a:pt x="4" y="1558451"/>
                        </a:moveTo>
                        <a:cubicBezTo>
                          <a:pt x="851" y="1230335"/>
                          <a:pt x="21330" y="-10098"/>
                          <a:pt x="279647" y="62"/>
                        </a:cubicBezTo>
                        <a:cubicBezTo>
                          <a:pt x="537964" y="10222"/>
                          <a:pt x="549130" y="1209924"/>
                          <a:pt x="549130" y="1558451"/>
                        </a:cubicBezTo>
                        <a:cubicBezTo>
                          <a:pt x="549130" y="1906978"/>
                          <a:pt x="426204" y="1968760"/>
                          <a:pt x="274567" y="1968760"/>
                        </a:cubicBezTo>
                        <a:cubicBezTo>
                          <a:pt x="122930" y="1968760"/>
                          <a:pt x="-843" y="1886567"/>
                          <a:pt x="4" y="155845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円/楕円 61"/>
                  <p:cNvSpPr/>
                  <p:nvPr/>
                </p:nvSpPr>
                <p:spPr bwMode="auto">
                  <a:xfrm>
                    <a:off x="5350752" y="2808492"/>
                    <a:ext cx="173061" cy="740848"/>
                  </a:xfrm>
                  <a:custGeom>
                    <a:avLst/>
                    <a:gdLst>
                      <a:gd name="connsiteX0" fmla="*/ 0 w 549125"/>
                      <a:gd name="connsiteY0" fmla="*/ 410309 h 820617"/>
                      <a:gd name="connsiteX1" fmla="*/ 274563 w 549125"/>
                      <a:gd name="connsiteY1" fmla="*/ 0 h 820617"/>
                      <a:gd name="connsiteX2" fmla="*/ 549126 w 549125"/>
                      <a:gd name="connsiteY2" fmla="*/ 410309 h 820617"/>
                      <a:gd name="connsiteX3" fmla="*/ 274563 w 549125"/>
                      <a:gd name="connsiteY3" fmla="*/ 820618 h 820617"/>
                      <a:gd name="connsiteX4" fmla="*/ 0 w 549125"/>
                      <a:gd name="connsiteY4" fmla="*/ 410309 h 820617"/>
                      <a:gd name="connsiteX0" fmla="*/ 4 w 549130"/>
                      <a:gd name="connsiteY0" fmla="*/ 1558389 h 1968698"/>
                      <a:gd name="connsiteX1" fmla="*/ 279647 w 549130"/>
                      <a:gd name="connsiteY1" fmla="*/ 0 h 1968698"/>
                      <a:gd name="connsiteX2" fmla="*/ 549130 w 549130"/>
                      <a:gd name="connsiteY2" fmla="*/ 1558389 h 1968698"/>
                      <a:gd name="connsiteX3" fmla="*/ 274567 w 549130"/>
                      <a:gd name="connsiteY3" fmla="*/ 1968698 h 1968698"/>
                      <a:gd name="connsiteX4" fmla="*/ 4 w 549130"/>
                      <a:gd name="connsiteY4" fmla="*/ 1558389 h 1968698"/>
                      <a:gd name="connsiteX0" fmla="*/ 4 w 549130"/>
                      <a:gd name="connsiteY0" fmla="*/ 1558451 h 1968760"/>
                      <a:gd name="connsiteX1" fmla="*/ 279647 w 549130"/>
                      <a:gd name="connsiteY1" fmla="*/ 62 h 1968760"/>
                      <a:gd name="connsiteX2" fmla="*/ 549130 w 549130"/>
                      <a:gd name="connsiteY2" fmla="*/ 1558451 h 1968760"/>
                      <a:gd name="connsiteX3" fmla="*/ 274567 w 549130"/>
                      <a:gd name="connsiteY3" fmla="*/ 1968760 h 1968760"/>
                      <a:gd name="connsiteX4" fmla="*/ 4 w 549130"/>
                      <a:gd name="connsiteY4" fmla="*/ 1558451 h 1968760"/>
                      <a:gd name="connsiteX0" fmla="*/ 4 w 549130"/>
                      <a:gd name="connsiteY0" fmla="*/ 1558451 h 1968760"/>
                      <a:gd name="connsiteX1" fmla="*/ 279647 w 549130"/>
                      <a:gd name="connsiteY1" fmla="*/ 62 h 1968760"/>
                      <a:gd name="connsiteX2" fmla="*/ 549130 w 549130"/>
                      <a:gd name="connsiteY2" fmla="*/ 1558451 h 1968760"/>
                      <a:gd name="connsiteX3" fmla="*/ 274567 w 549130"/>
                      <a:gd name="connsiteY3" fmla="*/ 1968760 h 1968760"/>
                      <a:gd name="connsiteX4" fmla="*/ 4 w 549130"/>
                      <a:gd name="connsiteY4" fmla="*/ 1558451 h 1968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9130" h="1968760">
                        <a:moveTo>
                          <a:pt x="4" y="1558451"/>
                        </a:moveTo>
                        <a:cubicBezTo>
                          <a:pt x="851" y="1230335"/>
                          <a:pt x="21330" y="-10098"/>
                          <a:pt x="279647" y="62"/>
                        </a:cubicBezTo>
                        <a:cubicBezTo>
                          <a:pt x="537964" y="10222"/>
                          <a:pt x="549130" y="1209924"/>
                          <a:pt x="549130" y="1558451"/>
                        </a:cubicBezTo>
                        <a:cubicBezTo>
                          <a:pt x="549130" y="1906978"/>
                          <a:pt x="426204" y="1968760"/>
                          <a:pt x="274567" y="1968760"/>
                        </a:cubicBezTo>
                        <a:cubicBezTo>
                          <a:pt x="122930" y="1968760"/>
                          <a:pt x="-843" y="1886567"/>
                          <a:pt x="4" y="155845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円/楕円 61"/>
                  <p:cNvSpPr/>
                  <p:nvPr/>
                </p:nvSpPr>
                <p:spPr bwMode="auto">
                  <a:xfrm>
                    <a:off x="5818112" y="2808492"/>
                    <a:ext cx="173061" cy="740848"/>
                  </a:xfrm>
                  <a:custGeom>
                    <a:avLst/>
                    <a:gdLst>
                      <a:gd name="connsiteX0" fmla="*/ 0 w 549125"/>
                      <a:gd name="connsiteY0" fmla="*/ 410309 h 820617"/>
                      <a:gd name="connsiteX1" fmla="*/ 274563 w 549125"/>
                      <a:gd name="connsiteY1" fmla="*/ 0 h 820617"/>
                      <a:gd name="connsiteX2" fmla="*/ 549126 w 549125"/>
                      <a:gd name="connsiteY2" fmla="*/ 410309 h 820617"/>
                      <a:gd name="connsiteX3" fmla="*/ 274563 w 549125"/>
                      <a:gd name="connsiteY3" fmla="*/ 820618 h 820617"/>
                      <a:gd name="connsiteX4" fmla="*/ 0 w 549125"/>
                      <a:gd name="connsiteY4" fmla="*/ 410309 h 820617"/>
                      <a:gd name="connsiteX0" fmla="*/ 4 w 549130"/>
                      <a:gd name="connsiteY0" fmla="*/ 1558389 h 1968698"/>
                      <a:gd name="connsiteX1" fmla="*/ 279647 w 549130"/>
                      <a:gd name="connsiteY1" fmla="*/ 0 h 1968698"/>
                      <a:gd name="connsiteX2" fmla="*/ 549130 w 549130"/>
                      <a:gd name="connsiteY2" fmla="*/ 1558389 h 1968698"/>
                      <a:gd name="connsiteX3" fmla="*/ 274567 w 549130"/>
                      <a:gd name="connsiteY3" fmla="*/ 1968698 h 1968698"/>
                      <a:gd name="connsiteX4" fmla="*/ 4 w 549130"/>
                      <a:gd name="connsiteY4" fmla="*/ 1558389 h 1968698"/>
                      <a:gd name="connsiteX0" fmla="*/ 4 w 549130"/>
                      <a:gd name="connsiteY0" fmla="*/ 1558451 h 1968760"/>
                      <a:gd name="connsiteX1" fmla="*/ 279647 w 549130"/>
                      <a:gd name="connsiteY1" fmla="*/ 62 h 1968760"/>
                      <a:gd name="connsiteX2" fmla="*/ 549130 w 549130"/>
                      <a:gd name="connsiteY2" fmla="*/ 1558451 h 1968760"/>
                      <a:gd name="connsiteX3" fmla="*/ 274567 w 549130"/>
                      <a:gd name="connsiteY3" fmla="*/ 1968760 h 1968760"/>
                      <a:gd name="connsiteX4" fmla="*/ 4 w 549130"/>
                      <a:gd name="connsiteY4" fmla="*/ 1558451 h 1968760"/>
                      <a:gd name="connsiteX0" fmla="*/ 4 w 549130"/>
                      <a:gd name="connsiteY0" fmla="*/ 1558451 h 1968760"/>
                      <a:gd name="connsiteX1" fmla="*/ 279647 w 549130"/>
                      <a:gd name="connsiteY1" fmla="*/ 62 h 1968760"/>
                      <a:gd name="connsiteX2" fmla="*/ 549130 w 549130"/>
                      <a:gd name="connsiteY2" fmla="*/ 1558451 h 1968760"/>
                      <a:gd name="connsiteX3" fmla="*/ 274567 w 549130"/>
                      <a:gd name="connsiteY3" fmla="*/ 1968760 h 1968760"/>
                      <a:gd name="connsiteX4" fmla="*/ 4 w 549130"/>
                      <a:gd name="connsiteY4" fmla="*/ 1558451 h 1968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9130" h="1968760">
                        <a:moveTo>
                          <a:pt x="4" y="1558451"/>
                        </a:moveTo>
                        <a:cubicBezTo>
                          <a:pt x="851" y="1230335"/>
                          <a:pt x="21330" y="-10098"/>
                          <a:pt x="279647" y="62"/>
                        </a:cubicBezTo>
                        <a:cubicBezTo>
                          <a:pt x="537964" y="10222"/>
                          <a:pt x="549130" y="1209924"/>
                          <a:pt x="549130" y="1558451"/>
                        </a:cubicBezTo>
                        <a:cubicBezTo>
                          <a:pt x="549130" y="1906978"/>
                          <a:pt x="426204" y="1968760"/>
                          <a:pt x="274567" y="1968760"/>
                        </a:cubicBezTo>
                        <a:cubicBezTo>
                          <a:pt x="122930" y="1968760"/>
                          <a:pt x="-843" y="1886567"/>
                          <a:pt x="4" y="155845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円/楕円 373"/>
                  <p:cNvSpPr/>
                  <p:nvPr/>
                </p:nvSpPr>
                <p:spPr bwMode="auto">
                  <a:xfrm>
                    <a:off x="5350752" y="3248980"/>
                    <a:ext cx="637363" cy="405045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75" name="グループ化 374"/>
          <p:cNvGrpSpPr/>
          <p:nvPr/>
        </p:nvGrpSpPr>
        <p:grpSpPr>
          <a:xfrm>
            <a:off x="7987094" y="4772156"/>
            <a:ext cx="1505110" cy="1576263"/>
            <a:chOff x="6135447" y="2798931"/>
            <a:chExt cx="1505110" cy="1576263"/>
          </a:xfrm>
        </p:grpSpPr>
        <p:grpSp>
          <p:nvGrpSpPr>
            <p:cNvPr id="376" name="グループ化 375"/>
            <p:cNvGrpSpPr/>
            <p:nvPr/>
          </p:nvGrpSpPr>
          <p:grpSpPr>
            <a:xfrm>
              <a:off x="6135447" y="2798931"/>
              <a:ext cx="1505110" cy="1576263"/>
              <a:chOff x="4245450" y="2798930"/>
              <a:chExt cx="1505110" cy="1576263"/>
            </a:xfrm>
            <a:solidFill>
              <a:schemeClr val="tx1"/>
            </a:solidFill>
          </p:grpSpPr>
          <p:sp>
            <p:nvSpPr>
              <p:cNvPr id="391" name="円/楕円 390"/>
              <p:cNvSpPr/>
              <p:nvPr/>
            </p:nvSpPr>
            <p:spPr bwMode="auto">
              <a:xfrm>
                <a:off x="4245450" y="2811460"/>
                <a:ext cx="1505110" cy="1505110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2" name="グループ化 391"/>
              <p:cNvGrpSpPr/>
              <p:nvPr/>
            </p:nvGrpSpPr>
            <p:grpSpPr>
              <a:xfrm>
                <a:off x="4412530" y="2798930"/>
                <a:ext cx="1092200" cy="1576263"/>
                <a:chOff x="4629321" y="2708920"/>
                <a:chExt cx="1122630" cy="2304389"/>
              </a:xfrm>
              <a:grpFill/>
            </p:grpSpPr>
            <p:sp>
              <p:nvSpPr>
                <p:cNvPr id="393" name="円/楕円 61"/>
                <p:cNvSpPr/>
                <p:nvPr/>
              </p:nvSpPr>
              <p:spPr bwMode="auto">
                <a:xfrm>
                  <a:off x="4788104" y="3383995"/>
                  <a:ext cx="231559" cy="1629314"/>
                </a:xfrm>
                <a:custGeom>
                  <a:avLst/>
                  <a:gdLst>
                    <a:gd name="connsiteX0" fmla="*/ 0 w 549125"/>
                    <a:gd name="connsiteY0" fmla="*/ 410309 h 820617"/>
                    <a:gd name="connsiteX1" fmla="*/ 274563 w 549125"/>
                    <a:gd name="connsiteY1" fmla="*/ 0 h 820617"/>
                    <a:gd name="connsiteX2" fmla="*/ 549126 w 549125"/>
                    <a:gd name="connsiteY2" fmla="*/ 410309 h 820617"/>
                    <a:gd name="connsiteX3" fmla="*/ 274563 w 549125"/>
                    <a:gd name="connsiteY3" fmla="*/ 820618 h 820617"/>
                    <a:gd name="connsiteX4" fmla="*/ 0 w 549125"/>
                    <a:gd name="connsiteY4" fmla="*/ 410309 h 820617"/>
                    <a:gd name="connsiteX0" fmla="*/ 4 w 549130"/>
                    <a:gd name="connsiteY0" fmla="*/ 1558389 h 1968698"/>
                    <a:gd name="connsiteX1" fmla="*/ 279647 w 549130"/>
                    <a:gd name="connsiteY1" fmla="*/ 0 h 1968698"/>
                    <a:gd name="connsiteX2" fmla="*/ 549130 w 549130"/>
                    <a:gd name="connsiteY2" fmla="*/ 1558389 h 1968698"/>
                    <a:gd name="connsiteX3" fmla="*/ 274567 w 549130"/>
                    <a:gd name="connsiteY3" fmla="*/ 1968698 h 1968698"/>
                    <a:gd name="connsiteX4" fmla="*/ 4 w 549130"/>
                    <a:gd name="connsiteY4" fmla="*/ 1558389 h 1968698"/>
                    <a:gd name="connsiteX0" fmla="*/ 4 w 549130"/>
                    <a:gd name="connsiteY0" fmla="*/ 1558451 h 1968760"/>
                    <a:gd name="connsiteX1" fmla="*/ 279647 w 549130"/>
                    <a:gd name="connsiteY1" fmla="*/ 62 h 1968760"/>
                    <a:gd name="connsiteX2" fmla="*/ 549130 w 549130"/>
                    <a:gd name="connsiteY2" fmla="*/ 1558451 h 1968760"/>
                    <a:gd name="connsiteX3" fmla="*/ 274567 w 549130"/>
                    <a:gd name="connsiteY3" fmla="*/ 1968760 h 1968760"/>
                    <a:gd name="connsiteX4" fmla="*/ 4 w 549130"/>
                    <a:gd name="connsiteY4" fmla="*/ 1558451 h 1968760"/>
                    <a:gd name="connsiteX0" fmla="*/ 4 w 549130"/>
                    <a:gd name="connsiteY0" fmla="*/ 1558451 h 1968760"/>
                    <a:gd name="connsiteX1" fmla="*/ 279647 w 549130"/>
                    <a:gd name="connsiteY1" fmla="*/ 62 h 1968760"/>
                    <a:gd name="connsiteX2" fmla="*/ 549130 w 549130"/>
                    <a:gd name="connsiteY2" fmla="*/ 1558451 h 1968760"/>
                    <a:gd name="connsiteX3" fmla="*/ 274567 w 549130"/>
                    <a:gd name="connsiteY3" fmla="*/ 1968760 h 1968760"/>
                    <a:gd name="connsiteX4" fmla="*/ 4 w 549130"/>
                    <a:gd name="connsiteY4" fmla="*/ 1558451 h 1968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9130" h="1968760">
                      <a:moveTo>
                        <a:pt x="4" y="1558451"/>
                      </a:moveTo>
                      <a:cubicBezTo>
                        <a:pt x="851" y="1230335"/>
                        <a:pt x="21330" y="-10098"/>
                        <a:pt x="279647" y="62"/>
                      </a:cubicBezTo>
                      <a:cubicBezTo>
                        <a:pt x="537964" y="10222"/>
                        <a:pt x="549130" y="1209924"/>
                        <a:pt x="549130" y="1558451"/>
                      </a:cubicBezTo>
                      <a:cubicBezTo>
                        <a:pt x="549130" y="1906978"/>
                        <a:pt x="426204" y="1968760"/>
                        <a:pt x="274567" y="1968760"/>
                      </a:cubicBezTo>
                      <a:cubicBezTo>
                        <a:pt x="122930" y="1968760"/>
                        <a:pt x="-843" y="1886567"/>
                        <a:pt x="4" y="1558451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円/楕円 393"/>
                <p:cNvSpPr/>
                <p:nvPr/>
              </p:nvSpPr>
              <p:spPr bwMode="auto">
                <a:xfrm>
                  <a:off x="4629321" y="2728721"/>
                  <a:ext cx="549125" cy="938812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5" name="グループ化 394"/>
                <p:cNvGrpSpPr/>
                <p:nvPr/>
              </p:nvGrpSpPr>
              <p:grpSpPr>
                <a:xfrm>
                  <a:off x="5277795" y="2708920"/>
                  <a:ext cx="474156" cy="2304389"/>
                  <a:chOff x="5433885" y="2708920"/>
                  <a:chExt cx="474156" cy="2304389"/>
                </a:xfrm>
                <a:grpFill/>
              </p:grpSpPr>
              <p:sp>
                <p:nvSpPr>
                  <p:cNvPr id="396" name="円/楕円 61"/>
                  <p:cNvSpPr/>
                  <p:nvPr/>
                </p:nvSpPr>
                <p:spPr bwMode="auto">
                  <a:xfrm>
                    <a:off x="5545024" y="3310414"/>
                    <a:ext cx="231559" cy="1702895"/>
                  </a:xfrm>
                  <a:custGeom>
                    <a:avLst/>
                    <a:gdLst>
                      <a:gd name="connsiteX0" fmla="*/ 0 w 549125"/>
                      <a:gd name="connsiteY0" fmla="*/ 410309 h 820617"/>
                      <a:gd name="connsiteX1" fmla="*/ 274563 w 549125"/>
                      <a:gd name="connsiteY1" fmla="*/ 0 h 820617"/>
                      <a:gd name="connsiteX2" fmla="*/ 549126 w 549125"/>
                      <a:gd name="connsiteY2" fmla="*/ 410309 h 820617"/>
                      <a:gd name="connsiteX3" fmla="*/ 274563 w 549125"/>
                      <a:gd name="connsiteY3" fmla="*/ 820618 h 820617"/>
                      <a:gd name="connsiteX4" fmla="*/ 0 w 549125"/>
                      <a:gd name="connsiteY4" fmla="*/ 410309 h 820617"/>
                      <a:gd name="connsiteX0" fmla="*/ 4 w 549130"/>
                      <a:gd name="connsiteY0" fmla="*/ 1558389 h 1968698"/>
                      <a:gd name="connsiteX1" fmla="*/ 279647 w 549130"/>
                      <a:gd name="connsiteY1" fmla="*/ 0 h 1968698"/>
                      <a:gd name="connsiteX2" fmla="*/ 549130 w 549130"/>
                      <a:gd name="connsiteY2" fmla="*/ 1558389 h 1968698"/>
                      <a:gd name="connsiteX3" fmla="*/ 274567 w 549130"/>
                      <a:gd name="connsiteY3" fmla="*/ 1968698 h 1968698"/>
                      <a:gd name="connsiteX4" fmla="*/ 4 w 549130"/>
                      <a:gd name="connsiteY4" fmla="*/ 1558389 h 1968698"/>
                      <a:gd name="connsiteX0" fmla="*/ 4 w 549130"/>
                      <a:gd name="connsiteY0" fmla="*/ 1558451 h 1968760"/>
                      <a:gd name="connsiteX1" fmla="*/ 279647 w 549130"/>
                      <a:gd name="connsiteY1" fmla="*/ 62 h 1968760"/>
                      <a:gd name="connsiteX2" fmla="*/ 549130 w 549130"/>
                      <a:gd name="connsiteY2" fmla="*/ 1558451 h 1968760"/>
                      <a:gd name="connsiteX3" fmla="*/ 274567 w 549130"/>
                      <a:gd name="connsiteY3" fmla="*/ 1968760 h 1968760"/>
                      <a:gd name="connsiteX4" fmla="*/ 4 w 549130"/>
                      <a:gd name="connsiteY4" fmla="*/ 1558451 h 1968760"/>
                      <a:gd name="connsiteX0" fmla="*/ 4 w 549130"/>
                      <a:gd name="connsiteY0" fmla="*/ 1558451 h 1968760"/>
                      <a:gd name="connsiteX1" fmla="*/ 279647 w 549130"/>
                      <a:gd name="connsiteY1" fmla="*/ 62 h 1968760"/>
                      <a:gd name="connsiteX2" fmla="*/ 549130 w 549130"/>
                      <a:gd name="connsiteY2" fmla="*/ 1558451 h 1968760"/>
                      <a:gd name="connsiteX3" fmla="*/ 274567 w 549130"/>
                      <a:gd name="connsiteY3" fmla="*/ 1968760 h 1968760"/>
                      <a:gd name="connsiteX4" fmla="*/ 4 w 549130"/>
                      <a:gd name="connsiteY4" fmla="*/ 1558451 h 1968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9130" h="1968760">
                        <a:moveTo>
                          <a:pt x="4" y="1558451"/>
                        </a:moveTo>
                        <a:cubicBezTo>
                          <a:pt x="851" y="1230335"/>
                          <a:pt x="21330" y="-10098"/>
                          <a:pt x="279647" y="62"/>
                        </a:cubicBezTo>
                        <a:cubicBezTo>
                          <a:pt x="537964" y="10222"/>
                          <a:pt x="549130" y="1209924"/>
                          <a:pt x="549130" y="1558451"/>
                        </a:cubicBezTo>
                        <a:cubicBezTo>
                          <a:pt x="549130" y="1906978"/>
                          <a:pt x="426204" y="1968760"/>
                          <a:pt x="274567" y="1968760"/>
                        </a:cubicBezTo>
                        <a:cubicBezTo>
                          <a:pt x="122930" y="1968760"/>
                          <a:pt x="-843" y="1886567"/>
                          <a:pt x="4" y="1558451"/>
                        </a:cubicBezTo>
                        <a:close/>
                      </a:path>
                    </a:pathLst>
                  </a:cu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97" name="グループ化 396"/>
                  <p:cNvGrpSpPr/>
                  <p:nvPr/>
                </p:nvGrpSpPr>
                <p:grpSpPr>
                  <a:xfrm>
                    <a:off x="5433885" y="2708920"/>
                    <a:ext cx="474156" cy="883719"/>
                    <a:chOff x="5350752" y="2808491"/>
                    <a:chExt cx="640421" cy="845534"/>
                  </a:xfrm>
                  <a:grpFill/>
                </p:grpSpPr>
                <p:sp>
                  <p:nvSpPr>
                    <p:cNvPr id="398" name="円/楕円 61"/>
                    <p:cNvSpPr/>
                    <p:nvPr/>
                  </p:nvSpPr>
                  <p:spPr bwMode="auto">
                    <a:xfrm>
                      <a:off x="5584432" y="2808491"/>
                      <a:ext cx="173061" cy="661077"/>
                    </a:xfrm>
                    <a:custGeom>
                      <a:avLst/>
                      <a:gdLst>
                        <a:gd name="connsiteX0" fmla="*/ 0 w 549125"/>
                        <a:gd name="connsiteY0" fmla="*/ 410309 h 820617"/>
                        <a:gd name="connsiteX1" fmla="*/ 274563 w 549125"/>
                        <a:gd name="connsiteY1" fmla="*/ 0 h 820617"/>
                        <a:gd name="connsiteX2" fmla="*/ 549126 w 549125"/>
                        <a:gd name="connsiteY2" fmla="*/ 410309 h 820617"/>
                        <a:gd name="connsiteX3" fmla="*/ 274563 w 549125"/>
                        <a:gd name="connsiteY3" fmla="*/ 820618 h 820617"/>
                        <a:gd name="connsiteX4" fmla="*/ 0 w 549125"/>
                        <a:gd name="connsiteY4" fmla="*/ 410309 h 820617"/>
                        <a:gd name="connsiteX0" fmla="*/ 4 w 549130"/>
                        <a:gd name="connsiteY0" fmla="*/ 1558389 h 1968698"/>
                        <a:gd name="connsiteX1" fmla="*/ 279647 w 549130"/>
                        <a:gd name="connsiteY1" fmla="*/ 0 h 1968698"/>
                        <a:gd name="connsiteX2" fmla="*/ 549130 w 549130"/>
                        <a:gd name="connsiteY2" fmla="*/ 1558389 h 1968698"/>
                        <a:gd name="connsiteX3" fmla="*/ 274567 w 549130"/>
                        <a:gd name="connsiteY3" fmla="*/ 1968698 h 1968698"/>
                        <a:gd name="connsiteX4" fmla="*/ 4 w 549130"/>
                        <a:gd name="connsiteY4" fmla="*/ 1558389 h 1968698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9130" h="1968760">
                          <a:moveTo>
                            <a:pt x="4" y="1558451"/>
                          </a:moveTo>
                          <a:cubicBezTo>
                            <a:pt x="851" y="1230335"/>
                            <a:pt x="21330" y="-10098"/>
                            <a:pt x="279647" y="62"/>
                          </a:cubicBezTo>
                          <a:cubicBezTo>
                            <a:pt x="537964" y="10222"/>
                            <a:pt x="549130" y="1209924"/>
                            <a:pt x="549130" y="1558451"/>
                          </a:cubicBezTo>
                          <a:cubicBezTo>
                            <a:pt x="549130" y="1906978"/>
                            <a:pt x="426204" y="1968760"/>
                            <a:pt x="274567" y="1968760"/>
                          </a:cubicBezTo>
                          <a:cubicBezTo>
                            <a:pt x="122930" y="1968760"/>
                            <a:pt x="-843" y="1886567"/>
                            <a:pt x="4" y="1558451"/>
                          </a:cubicBezTo>
                          <a:close/>
                        </a:path>
                      </a:pathLst>
                    </a:cu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9" name="円/楕円 61"/>
                    <p:cNvSpPr/>
                    <p:nvPr/>
                  </p:nvSpPr>
                  <p:spPr bwMode="auto">
                    <a:xfrm>
                      <a:off x="5350752" y="2808492"/>
                      <a:ext cx="173061" cy="740848"/>
                    </a:xfrm>
                    <a:custGeom>
                      <a:avLst/>
                      <a:gdLst>
                        <a:gd name="connsiteX0" fmla="*/ 0 w 549125"/>
                        <a:gd name="connsiteY0" fmla="*/ 410309 h 820617"/>
                        <a:gd name="connsiteX1" fmla="*/ 274563 w 549125"/>
                        <a:gd name="connsiteY1" fmla="*/ 0 h 820617"/>
                        <a:gd name="connsiteX2" fmla="*/ 549126 w 549125"/>
                        <a:gd name="connsiteY2" fmla="*/ 410309 h 820617"/>
                        <a:gd name="connsiteX3" fmla="*/ 274563 w 549125"/>
                        <a:gd name="connsiteY3" fmla="*/ 820618 h 820617"/>
                        <a:gd name="connsiteX4" fmla="*/ 0 w 549125"/>
                        <a:gd name="connsiteY4" fmla="*/ 410309 h 820617"/>
                        <a:gd name="connsiteX0" fmla="*/ 4 w 549130"/>
                        <a:gd name="connsiteY0" fmla="*/ 1558389 h 1968698"/>
                        <a:gd name="connsiteX1" fmla="*/ 279647 w 549130"/>
                        <a:gd name="connsiteY1" fmla="*/ 0 h 1968698"/>
                        <a:gd name="connsiteX2" fmla="*/ 549130 w 549130"/>
                        <a:gd name="connsiteY2" fmla="*/ 1558389 h 1968698"/>
                        <a:gd name="connsiteX3" fmla="*/ 274567 w 549130"/>
                        <a:gd name="connsiteY3" fmla="*/ 1968698 h 1968698"/>
                        <a:gd name="connsiteX4" fmla="*/ 4 w 549130"/>
                        <a:gd name="connsiteY4" fmla="*/ 1558389 h 1968698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9130" h="1968760">
                          <a:moveTo>
                            <a:pt x="4" y="1558451"/>
                          </a:moveTo>
                          <a:cubicBezTo>
                            <a:pt x="851" y="1230335"/>
                            <a:pt x="21330" y="-10098"/>
                            <a:pt x="279647" y="62"/>
                          </a:cubicBezTo>
                          <a:cubicBezTo>
                            <a:pt x="537964" y="10222"/>
                            <a:pt x="549130" y="1209924"/>
                            <a:pt x="549130" y="1558451"/>
                          </a:cubicBezTo>
                          <a:cubicBezTo>
                            <a:pt x="549130" y="1906978"/>
                            <a:pt x="426204" y="1968760"/>
                            <a:pt x="274567" y="1968760"/>
                          </a:cubicBezTo>
                          <a:cubicBezTo>
                            <a:pt x="122930" y="1968760"/>
                            <a:pt x="-843" y="1886567"/>
                            <a:pt x="4" y="1558451"/>
                          </a:cubicBezTo>
                          <a:close/>
                        </a:path>
                      </a:pathLst>
                    </a:cu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0" name="円/楕円 61"/>
                    <p:cNvSpPr/>
                    <p:nvPr/>
                  </p:nvSpPr>
                  <p:spPr bwMode="auto">
                    <a:xfrm>
                      <a:off x="5818112" y="2808492"/>
                      <a:ext cx="173061" cy="740848"/>
                    </a:xfrm>
                    <a:custGeom>
                      <a:avLst/>
                      <a:gdLst>
                        <a:gd name="connsiteX0" fmla="*/ 0 w 549125"/>
                        <a:gd name="connsiteY0" fmla="*/ 410309 h 820617"/>
                        <a:gd name="connsiteX1" fmla="*/ 274563 w 549125"/>
                        <a:gd name="connsiteY1" fmla="*/ 0 h 820617"/>
                        <a:gd name="connsiteX2" fmla="*/ 549126 w 549125"/>
                        <a:gd name="connsiteY2" fmla="*/ 410309 h 820617"/>
                        <a:gd name="connsiteX3" fmla="*/ 274563 w 549125"/>
                        <a:gd name="connsiteY3" fmla="*/ 820618 h 820617"/>
                        <a:gd name="connsiteX4" fmla="*/ 0 w 549125"/>
                        <a:gd name="connsiteY4" fmla="*/ 410309 h 820617"/>
                        <a:gd name="connsiteX0" fmla="*/ 4 w 549130"/>
                        <a:gd name="connsiteY0" fmla="*/ 1558389 h 1968698"/>
                        <a:gd name="connsiteX1" fmla="*/ 279647 w 549130"/>
                        <a:gd name="connsiteY1" fmla="*/ 0 h 1968698"/>
                        <a:gd name="connsiteX2" fmla="*/ 549130 w 549130"/>
                        <a:gd name="connsiteY2" fmla="*/ 1558389 h 1968698"/>
                        <a:gd name="connsiteX3" fmla="*/ 274567 w 549130"/>
                        <a:gd name="connsiteY3" fmla="*/ 1968698 h 1968698"/>
                        <a:gd name="connsiteX4" fmla="*/ 4 w 549130"/>
                        <a:gd name="connsiteY4" fmla="*/ 1558389 h 1968698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9130" h="1968760">
                          <a:moveTo>
                            <a:pt x="4" y="1558451"/>
                          </a:moveTo>
                          <a:cubicBezTo>
                            <a:pt x="851" y="1230335"/>
                            <a:pt x="21330" y="-10098"/>
                            <a:pt x="279647" y="62"/>
                          </a:cubicBezTo>
                          <a:cubicBezTo>
                            <a:pt x="537964" y="10222"/>
                            <a:pt x="549130" y="1209924"/>
                            <a:pt x="549130" y="1558451"/>
                          </a:cubicBezTo>
                          <a:cubicBezTo>
                            <a:pt x="549130" y="1906978"/>
                            <a:pt x="426204" y="1968760"/>
                            <a:pt x="274567" y="1968760"/>
                          </a:cubicBezTo>
                          <a:cubicBezTo>
                            <a:pt x="122930" y="1968760"/>
                            <a:pt x="-843" y="1886567"/>
                            <a:pt x="4" y="1558451"/>
                          </a:cubicBezTo>
                          <a:close/>
                        </a:path>
                      </a:pathLst>
                    </a:cu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1" name="円/楕円 400"/>
                    <p:cNvSpPr/>
                    <p:nvPr/>
                  </p:nvSpPr>
                  <p:spPr bwMode="auto">
                    <a:xfrm>
                      <a:off x="5350752" y="3248980"/>
                      <a:ext cx="637363" cy="40504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377" name="グループ化 376"/>
            <p:cNvGrpSpPr/>
            <p:nvPr/>
          </p:nvGrpSpPr>
          <p:grpSpPr>
            <a:xfrm>
              <a:off x="6135447" y="2798931"/>
              <a:ext cx="1505110" cy="1576263"/>
              <a:chOff x="4245450" y="2798930"/>
              <a:chExt cx="1505110" cy="1576263"/>
            </a:xfrm>
          </p:grpSpPr>
          <p:sp>
            <p:nvSpPr>
              <p:cNvPr id="378" name="円/楕円 377"/>
              <p:cNvSpPr/>
              <p:nvPr/>
            </p:nvSpPr>
            <p:spPr bwMode="auto">
              <a:xfrm>
                <a:off x="4245450" y="2811460"/>
                <a:ext cx="1505110" cy="1505110"/>
              </a:xfrm>
              <a:prstGeom prst="ellipse">
                <a:avLst/>
              </a:pr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円/楕円 378"/>
              <p:cNvSpPr/>
              <p:nvPr/>
            </p:nvSpPr>
            <p:spPr bwMode="auto">
              <a:xfrm>
                <a:off x="4413436" y="2987907"/>
                <a:ext cx="1154244" cy="1154244"/>
              </a:xfrm>
              <a:prstGeom prst="ellipse">
                <a:avLst/>
              </a:prstGeom>
              <a:solidFill>
                <a:srgbClr val="99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0" name="グループ化 379"/>
              <p:cNvGrpSpPr/>
              <p:nvPr/>
            </p:nvGrpSpPr>
            <p:grpSpPr>
              <a:xfrm>
                <a:off x="4412530" y="2798930"/>
                <a:ext cx="1092200" cy="1576263"/>
                <a:chOff x="4629321" y="2708920"/>
                <a:chExt cx="1122630" cy="2304389"/>
              </a:xfrm>
            </p:grpSpPr>
            <p:sp>
              <p:nvSpPr>
                <p:cNvPr id="381" name="円/楕円 61"/>
                <p:cNvSpPr/>
                <p:nvPr/>
              </p:nvSpPr>
              <p:spPr bwMode="auto">
                <a:xfrm>
                  <a:off x="4788104" y="3383995"/>
                  <a:ext cx="231559" cy="1629314"/>
                </a:xfrm>
                <a:custGeom>
                  <a:avLst/>
                  <a:gdLst>
                    <a:gd name="connsiteX0" fmla="*/ 0 w 549125"/>
                    <a:gd name="connsiteY0" fmla="*/ 410309 h 820617"/>
                    <a:gd name="connsiteX1" fmla="*/ 274563 w 549125"/>
                    <a:gd name="connsiteY1" fmla="*/ 0 h 820617"/>
                    <a:gd name="connsiteX2" fmla="*/ 549126 w 549125"/>
                    <a:gd name="connsiteY2" fmla="*/ 410309 h 820617"/>
                    <a:gd name="connsiteX3" fmla="*/ 274563 w 549125"/>
                    <a:gd name="connsiteY3" fmla="*/ 820618 h 820617"/>
                    <a:gd name="connsiteX4" fmla="*/ 0 w 549125"/>
                    <a:gd name="connsiteY4" fmla="*/ 410309 h 820617"/>
                    <a:gd name="connsiteX0" fmla="*/ 4 w 549130"/>
                    <a:gd name="connsiteY0" fmla="*/ 1558389 h 1968698"/>
                    <a:gd name="connsiteX1" fmla="*/ 279647 w 549130"/>
                    <a:gd name="connsiteY1" fmla="*/ 0 h 1968698"/>
                    <a:gd name="connsiteX2" fmla="*/ 549130 w 549130"/>
                    <a:gd name="connsiteY2" fmla="*/ 1558389 h 1968698"/>
                    <a:gd name="connsiteX3" fmla="*/ 274567 w 549130"/>
                    <a:gd name="connsiteY3" fmla="*/ 1968698 h 1968698"/>
                    <a:gd name="connsiteX4" fmla="*/ 4 w 549130"/>
                    <a:gd name="connsiteY4" fmla="*/ 1558389 h 1968698"/>
                    <a:gd name="connsiteX0" fmla="*/ 4 w 549130"/>
                    <a:gd name="connsiteY0" fmla="*/ 1558451 h 1968760"/>
                    <a:gd name="connsiteX1" fmla="*/ 279647 w 549130"/>
                    <a:gd name="connsiteY1" fmla="*/ 62 h 1968760"/>
                    <a:gd name="connsiteX2" fmla="*/ 549130 w 549130"/>
                    <a:gd name="connsiteY2" fmla="*/ 1558451 h 1968760"/>
                    <a:gd name="connsiteX3" fmla="*/ 274567 w 549130"/>
                    <a:gd name="connsiteY3" fmla="*/ 1968760 h 1968760"/>
                    <a:gd name="connsiteX4" fmla="*/ 4 w 549130"/>
                    <a:gd name="connsiteY4" fmla="*/ 1558451 h 1968760"/>
                    <a:gd name="connsiteX0" fmla="*/ 4 w 549130"/>
                    <a:gd name="connsiteY0" fmla="*/ 1558451 h 1968760"/>
                    <a:gd name="connsiteX1" fmla="*/ 279647 w 549130"/>
                    <a:gd name="connsiteY1" fmla="*/ 62 h 1968760"/>
                    <a:gd name="connsiteX2" fmla="*/ 549130 w 549130"/>
                    <a:gd name="connsiteY2" fmla="*/ 1558451 h 1968760"/>
                    <a:gd name="connsiteX3" fmla="*/ 274567 w 549130"/>
                    <a:gd name="connsiteY3" fmla="*/ 1968760 h 1968760"/>
                    <a:gd name="connsiteX4" fmla="*/ 4 w 549130"/>
                    <a:gd name="connsiteY4" fmla="*/ 1558451 h 1968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9130" h="1968760">
                      <a:moveTo>
                        <a:pt x="4" y="1558451"/>
                      </a:moveTo>
                      <a:cubicBezTo>
                        <a:pt x="851" y="1230335"/>
                        <a:pt x="21330" y="-10098"/>
                        <a:pt x="279647" y="62"/>
                      </a:cubicBezTo>
                      <a:cubicBezTo>
                        <a:pt x="537964" y="10222"/>
                        <a:pt x="549130" y="1209924"/>
                        <a:pt x="549130" y="1558451"/>
                      </a:cubicBezTo>
                      <a:cubicBezTo>
                        <a:pt x="549130" y="1906978"/>
                        <a:pt x="426204" y="1968760"/>
                        <a:pt x="274567" y="1968760"/>
                      </a:cubicBezTo>
                      <a:cubicBezTo>
                        <a:pt x="122930" y="1968760"/>
                        <a:pt x="-843" y="1886567"/>
                        <a:pt x="4" y="155845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円/楕円 381"/>
                <p:cNvSpPr/>
                <p:nvPr/>
              </p:nvSpPr>
              <p:spPr bwMode="auto">
                <a:xfrm>
                  <a:off x="4629321" y="2728721"/>
                  <a:ext cx="549125" cy="93881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円/楕円 382"/>
                <p:cNvSpPr/>
                <p:nvPr/>
              </p:nvSpPr>
              <p:spPr bwMode="auto">
                <a:xfrm>
                  <a:off x="4705790" y="2917565"/>
                  <a:ext cx="396187" cy="675074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4" name="グループ化 383"/>
                <p:cNvGrpSpPr/>
                <p:nvPr/>
              </p:nvGrpSpPr>
              <p:grpSpPr>
                <a:xfrm>
                  <a:off x="5277795" y="2708920"/>
                  <a:ext cx="474156" cy="2304389"/>
                  <a:chOff x="5433885" y="2708920"/>
                  <a:chExt cx="474156" cy="2304389"/>
                </a:xfrm>
              </p:grpSpPr>
              <p:sp>
                <p:nvSpPr>
                  <p:cNvPr id="385" name="円/楕円 61"/>
                  <p:cNvSpPr/>
                  <p:nvPr/>
                </p:nvSpPr>
                <p:spPr bwMode="auto">
                  <a:xfrm>
                    <a:off x="5545024" y="3310414"/>
                    <a:ext cx="231559" cy="1702895"/>
                  </a:xfrm>
                  <a:custGeom>
                    <a:avLst/>
                    <a:gdLst>
                      <a:gd name="connsiteX0" fmla="*/ 0 w 549125"/>
                      <a:gd name="connsiteY0" fmla="*/ 410309 h 820617"/>
                      <a:gd name="connsiteX1" fmla="*/ 274563 w 549125"/>
                      <a:gd name="connsiteY1" fmla="*/ 0 h 820617"/>
                      <a:gd name="connsiteX2" fmla="*/ 549126 w 549125"/>
                      <a:gd name="connsiteY2" fmla="*/ 410309 h 820617"/>
                      <a:gd name="connsiteX3" fmla="*/ 274563 w 549125"/>
                      <a:gd name="connsiteY3" fmla="*/ 820618 h 820617"/>
                      <a:gd name="connsiteX4" fmla="*/ 0 w 549125"/>
                      <a:gd name="connsiteY4" fmla="*/ 410309 h 820617"/>
                      <a:gd name="connsiteX0" fmla="*/ 4 w 549130"/>
                      <a:gd name="connsiteY0" fmla="*/ 1558389 h 1968698"/>
                      <a:gd name="connsiteX1" fmla="*/ 279647 w 549130"/>
                      <a:gd name="connsiteY1" fmla="*/ 0 h 1968698"/>
                      <a:gd name="connsiteX2" fmla="*/ 549130 w 549130"/>
                      <a:gd name="connsiteY2" fmla="*/ 1558389 h 1968698"/>
                      <a:gd name="connsiteX3" fmla="*/ 274567 w 549130"/>
                      <a:gd name="connsiteY3" fmla="*/ 1968698 h 1968698"/>
                      <a:gd name="connsiteX4" fmla="*/ 4 w 549130"/>
                      <a:gd name="connsiteY4" fmla="*/ 1558389 h 1968698"/>
                      <a:gd name="connsiteX0" fmla="*/ 4 w 549130"/>
                      <a:gd name="connsiteY0" fmla="*/ 1558451 h 1968760"/>
                      <a:gd name="connsiteX1" fmla="*/ 279647 w 549130"/>
                      <a:gd name="connsiteY1" fmla="*/ 62 h 1968760"/>
                      <a:gd name="connsiteX2" fmla="*/ 549130 w 549130"/>
                      <a:gd name="connsiteY2" fmla="*/ 1558451 h 1968760"/>
                      <a:gd name="connsiteX3" fmla="*/ 274567 w 549130"/>
                      <a:gd name="connsiteY3" fmla="*/ 1968760 h 1968760"/>
                      <a:gd name="connsiteX4" fmla="*/ 4 w 549130"/>
                      <a:gd name="connsiteY4" fmla="*/ 1558451 h 1968760"/>
                      <a:gd name="connsiteX0" fmla="*/ 4 w 549130"/>
                      <a:gd name="connsiteY0" fmla="*/ 1558451 h 1968760"/>
                      <a:gd name="connsiteX1" fmla="*/ 279647 w 549130"/>
                      <a:gd name="connsiteY1" fmla="*/ 62 h 1968760"/>
                      <a:gd name="connsiteX2" fmla="*/ 549130 w 549130"/>
                      <a:gd name="connsiteY2" fmla="*/ 1558451 h 1968760"/>
                      <a:gd name="connsiteX3" fmla="*/ 274567 w 549130"/>
                      <a:gd name="connsiteY3" fmla="*/ 1968760 h 1968760"/>
                      <a:gd name="connsiteX4" fmla="*/ 4 w 549130"/>
                      <a:gd name="connsiteY4" fmla="*/ 1558451 h 1968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9130" h="1968760">
                        <a:moveTo>
                          <a:pt x="4" y="1558451"/>
                        </a:moveTo>
                        <a:cubicBezTo>
                          <a:pt x="851" y="1230335"/>
                          <a:pt x="21330" y="-10098"/>
                          <a:pt x="279647" y="62"/>
                        </a:cubicBezTo>
                        <a:cubicBezTo>
                          <a:pt x="537964" y="10222"/>
                          <a:pt x="549130" y="1209924"/>
                          <a:pt x="549130" y="1558451"/>
                        </a:cubicBezTo>
                        <a:cubicBezTo>
                          <a:pt x="549130" y="1906978"/>
                          <a:pt x="426204" y="1968760"/>
                          <a:pt x="274567" y="1968760"/>
                        </a:cubicBezTo>
                        <a:cubicBezTo>
                          <a:pt x="122930" y="1968760"/>
                          <a:pt x="-843" y="1886567"/>
                          <a:pt x="4" y="155845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6" name="グループ化 385"/>
                  <p:cNvGrpSpPr/>
                  <p:nvPr/>
                </p:nvGrpSpPr>
                <p:grpSpPr>
                  <a:xfrm>
                    <a:off x="5433885" y="2708920"/>
                    <a:ext cx="474156" cy="883719"/>
                    <a:chOff x="5350752" y="2808491"/>
                    <a:chExt cx="640421" cy="845534"/>
                  </a:xfrm>
                </p:grpSpPr>
                <p:sp>
                  <p:nvSpPr>
                    <p:cNvPr id="387" name="円/楕円 61"/>
                    <p:cNvSpPr/>
                    <p:nvPr/>
                  </p:nvSpPr>
                  <p:spPr bwMode="auto">
                    <a:xfrm>
                      <a:off x="5584432" y="2808491"/>
                      <a:ext cx="173061" cy="661077"/>
                    </a:xfrm>
                    <a:custGeom>
                      <a:avLst/>
                      <a:gdLst>
                        <a:gd name="connsiteX0" fmla="*/ 0 w 549125"/>
                        <a:gd name="connsiteY0" fmla="*/ 410309 h 820617"/>
                        <a:gd name="connsiteX1" fmla="*/ 274563 w 549125"/>
                        <a:gd name="connsiteY1" fmla="*/ 0 h 820617"/>
                        <a:gd name="connsiteX2" fmla="*/ 549126 w 549125"/>
                        <a:gd name="connsiteY2" fmla="*/ 410309 h 820617"/>
                        <a:gd name="connsiteX3" fmla="*/ 274563 w 549125"/>
                        <a:gd name="connsiteY3" fmla="*/ 820618 h 820617"/>
                        <a:gd name="connsiteX4" fmla="*/ 0 w 549125"/>
                        <a:gd name="connsiteY4" fmla="*/ 410309 h 820617"/>
                        <a:gd name="connsiteX0" fmla="*/ 4 w 549130"/>
                        <a:gd name="connsiteY0" fmla="*/ 1558389 h 1968698"/>
                        <a:gd name="connsiteX1" fmla="*/ 279647 w 549130"/>
                        <a:gd name="connsiteY1" fmla="*/ 0 h 1968698"/>
                        <a:gd name="connsiteX2" fmla="*/ 549130 w 549130"/>
                        <a:gd name="connsiteY2" fmla="*/ 1558389 h 1968698"/>
                        <a:gd name="connsiteX3" fmla="*/ 274567 w 549130"/>
                        <a:gd name="connsiteY3" fmla="*/ 1968698 h 1968698"/>
                        <a:gd name="connsiteX4" fmla="*/ 4 w 549130"/>
                        <a:gd name="connsiteY4" fmla="*/ 1558389 h 1968698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9130" h="1968760">
                          <a:moveTo>
                            <a:pt x="4" y="1558451"/>
                          </a:moveTo>
                          <a:cubicBezTo>
                            <a:pt x="851" y="1230335"/>
                            <a:pt x="21330" y="-10098"/>
                            <a:pt x="279647" y="62"/>
                          </a:cubicBezTo>
                          <a:cubicBezTo>
                            <a:pt x="537964" y="10222"/>
                            <a:pt x="549130" y="1209924"/>
                            <a:pt x="549130" y="1558451"/>
                          </a:cubicBezTo>
                          <a:cubicBezTo>
                            <a:pt x="549130" y="1906978"/>
                            <a:pt x="426204" y="1968760"/>
                            <a:pt x="274567" y="1968760"/>
                          </a:cubicBezTo>
                          <a:cubicBezTo>
                            <a:pt x="122930" y="1968760"/>
                            <a:pt x="-843" y="1886567"/>
                            <a:pt x="4" y="1558451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8" name="円/楕円 61"/>
                    <p:cNvSpPr/>
                    <p:nvPr/>
                  </p:nvSpPr>
                  <p:spPr bwMode="auto">
                    <a:xfrm>
                      <a:off x="5350752" y="2808492"/>
                      <a:ext cx="173061" cy="740848"/>
                    </a:xfrm>
                    <a:custGeom>
                      <a:avLst/>
                      <a:gdLst>
                        <a:gd name="connsiteX0" fmla="*/ 0 w 549125"/>
                        <a:gd name="connsiteY0" fmla="*/ 410309 h 820617"/>
                        <a:gd name="connsiteX1" fmla="*/ 274563 w 549125"/>
                        <a:gd name="connsiteY1" fmla="*/ 0 h 820617"/>
                        <a:gd name="connsiteX2" fmla="*/ 549126 w 549125"/>
                        <a:gd name="connsiteY2" fmla="*/ 410309 h 820617"/>
                        <a:gd name="connsiteX3" fmla="*/ 274563 w 549125"/>
                        <a:gd name="connsiteY3" fmla="*/ 820618 h 820617"/>
                        <a:gd name="connsiteX4" fmla="*/ 0 w 549125"/>
                        <a:gd name="connsiteY4" fmla="*/ 410309 h 820617"/>
                        <a:gd name="connsiteX0" fmla="*/ 4 w 549130"/>
                        <a:gd name="connsiteY0" fmla="*/ 1558389 h 1968698"/>
                        <a:gd name="connsiteX1" fmla="*/ 279647 w 549130"/>
                        <a:gd name="connsiteY1" fmla="*/ 0 h 1968698"/>
                        <a:gd name="connsiteX2" fmla="*/ 549130 w 549130"/>
                        <a:gd name="connsiteY2" fmla="*/ 1558389 h 1968698"/>
                        <a:gd name="connsiteX3" fmla="*/ 274567 w 549130"/>
                        <a:gd name="connsiteY3" fmla="*/ 1968698 h 1968698"/>
                        <a:gd name="connsiteX4" fmla="*/ 4 w 549130"/>
                        <a:gd name="connsiteY4" fmla="*/ 1558389 h 1968698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9130" h="1968760">
                          <a:moveTo>
                            <a:pt x="4" y="1558451"/>
                          </a:moveTo>
                          <a:cubicBezTo>
                            <a:pt x="851" y="1230335"/>
                            <a:pt x="21330" y="-10098"/>
                            <a:pt x="279647" y="62"/>
                          </a:cubicBezTo>
                          <a:cubicBezTo>
                            <a:pt x="537964" y="10222"/>
                            <a:pt x="549130" y="1209924"/>
                            <a:pt x="549130" y="1558451"/>
                          </a:cubicBezTo>
                          <a:cubicBezTo>
                            <a:pt x="549130" y="1906978"/>
                            <a:pt x="426204" y="1968760"/>
                            <a:pt x="274567" y="1968760"/>
                          </a:cubicBezTo>
                          <a:cubicBezTo>
                            <a:pt x="122930" y="1968760"/>
                            <a:pt x="-843" y="1886567"/>
                            <a:pt x="4" y="1558451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9" name="円/楕円 61"/>
                    <p:cNvSpPr/>
                    <p:nvPr/>
                  </p:nvSpPr>
                  <p:spPr bwMode="auto">
                    <a:xfrm>
                      <a:off x="5818112" y="2808492"/>
                      <a:ext cx="173061" cy="740848"/>
                    </a:xfrm>
                    <a:custGeom>
                      <a:avLst/>
                      <a:gdLst>
                        <a:gd name="connsiteX0" fmla="*/ 0 w 549125"/>
                        <a:gd name="connsiteY0" fmla="*/ 410309 h 820617"/>
                        <a:gd name="connsiteX1" fmla="*/ 274563 w 549125"/>
                        <a:gd name="connsiteY1" fmla="*/ 0 h 820617"/>
                        <a:gd name="connsiteX2" fmla="*/ 549126 w 549125"/>
                        <a:gd name="connsiteY2" fmla="*/ 410309 h 820617"/>
                        <a:gd name="connsiteX3" fmla="*/ 274563 w 549125"/>
                        <a:gd name="connsiteY3" fmla="*/ 820618 h 820617"/>
                        <a:gd name="connsiteX4" fmla="*/ 0 w 549125"/>
                        <a:gd name="connsiteY4" fmla="*/ 410309 h 820617"/>
                        <a:gd name="connsiteX0" fmla="*/ 4 w 549130"/>
                        <a:gd name="connsiteY0" fmla="*/ 1558389 h 1968698"/>
                        <a:gd name="connsiteX1" fmla="*/ 279647 w 549130"/>
                        <a:gd name="connsiteY1" fmla="*/ 0 h 1968698"/>
                        <a:gd name="connsiteX2" fmla="*/ 549130 w 549130"/>
                        <a:gd name="connsiteY2" fmla="*/ 1558389 h 1968698"/>
                        <a:gd name="connsiteX3" fmla="*/ 274567 w 549130"/>
                        <a:gd name="connsiteY3" fmla="*/ 1968698 h 1968698"/>
                        <a:gd name="connsiteX4" fmla="*/ 4 w 549130"/>
                        <a:gd name="connsiteY4" fmla="*/ 1558389 h 1968698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  <a:gd name="connsiteX0" fmla="*/ 4 w 549130"/>
                        <a:gd name="connsiteY0" fmla="*/ 1558451 h 1968760"/>
                        <a:gd name="connsiteX1" fmla="*/ 279647 w 549130"/>
                        <a:gd name="connsiteY1" fmla="*/ 62 h 1968760"/>
                        <a:gd name="connsiteX2" fmla="*/ 549130 w 549130"/>
                        <a:gd name="connsiteY2" fmla="*/ 1558451 h 1968760"/>
                        <a:gd name="connsiteX3" fmla="*/ 274567 w 549130"/>
                        <a:gd name="connsiteY3" fmla="*/ 1968760 h 1968760"/>
                        <a:gd name="connsiteX4" fmla="*/ 4 w 549130"/>
                        <a:gd name="connsiteY4" fmla="*/ 1558451 h 1968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9130" h="1968760">
                          <a:moveTo>
                            <a:pt x="4" y="1558451"/>
                          </a:moveTo>
                          <a:cubicBezTo>
                            <a:pt x="851" y="1230335"/>
                            <a:pt x="21330" y="-10098"/>
                            <a:pt x="279647" y="62"/>
                          </a:cubicBezTo>
                          <a:cubicBezTo>
                            <a:pt x="537964" y="10222"/>
                            <a:pt x="549130" y="1209924"/>
                            <a:pt x="549130" y="1558451"/>
                          </a:cubicBezTo>
                          <a:cubicBezTo>
                            <a:pt x="549130" y="1906978"/>
                            <a:pt x="426204" y="1968760"/>
                            <a:pt x="274567" y="1968760"/>
                          </a:cubicBezTo>
                          <a:cubicBezTo>
                            <a:pt x="122930" y="1968760"/>
                            <a:pt x="-843" y="1886567"/>
                            <a:pt x="4" y="1558451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0" name="円/楕円 389"/>
                    <p:cNvSpPr/>
                    <p:nvPr/>
                  </p:nvSpPr>
                  <p:spPr bwMode="auto">
                    <a:xfrm>
                      <a:off x="5350752" y="3248980"/>
                      <a:ext cx="637363" cy="405045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51" name="グループ化 50"/>
          <p:cNvGrpSpPr/>
          <p:nvPr/>
        </p:nvGrpSpPr>
        <p:grpSpPr>
          <a:xfrm>
            <a:off x="6033120" y="4746726"/>
            <a:ext cx="1574876" cy="1558011"/>
            <a:chOff x="6033120" y="4746726"/>
            <a:chExt cx="1574876" cy="1558011"/>
          </a:xfrm>
        </p:grpSpPr>
        <p:grpSp>
          <p:nvGrpSpPr>
            <p:cNvPr id="402" name="グループ化 401"/>
            <p:cNvGrpSpPr/>
            <p:nvPr/>
          </p:nvGrpSpPr>
          <p:grpSpPr>
            <a:xfrm>
              <a:off x="6049985" y="4746726"/>
              <a:ext cx="1558011" cy="1558011"/>
              <a:chOff x="2999222" y="3203975"/>
              <a:chExt cx="2489196" cy="2489196"/>
            </a:xfrm>
          </p:grpSpPr>
          <p:sp>
            <p:nvSpPr>
              <p:cNvPr id="403" name="禁止 402"/>
              <p:cNvSpPr/>
              <p:nvPr/>
            </p:nvSpPr>
            <p:spPr bwMode="auto">
              <a:xfrm>
                <a:off x="2999222" y="3203975"/>
                <a:ext cx="2489196" cy="2489196"/>
              </a:xfrm>
              <a:prstGeom prst="noSmoking">
                <a:avLst>
                  <a:gd name="adj" fmla="val 13852"/>
                </a:avLst>
              </a:prstGeom>
              <a:solidFill>
                <a:srgbClr val="FF0000">
                  <a:alpha val="50196"/>
                </a:srgbClr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404" name="グループ化 403"/>
              <p:cNvGrpSpPr/>
              <p:nvPr/>
            </p:nvGrpSpPr>
            <p:grpSpPr>
              <a:xfrm>
                <a:off x="2999222" y="3403393"/>
                <a:ext cx="2489196" cy="1986430"/>
                <a:chOff x="3062791" y="3248980"/>
                <a:chExt cx="2876182" cy="2295255"/>
              </a:xfrm>
            </p:grpSpPr>
            <p:sp>
              <p:nvSpPr>
                <p:cNvPr id="405" name="フリーフォーム 404"/>
                <p:cNvSpPr/>
                <p:nvPr/>
              </p:nvSpPr>
              <p:spPr bwMode="auto">
                <a:xfrm>
                  <a:off x="3062791" y="3248980"/>
                  <a:ext cx="2295254" cy="2295255"/>
                </a:xfrm>
                <a:custGeom>
                  <a:avLst/>
                  <a:gdLst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97280 w 5707380"/>
                    <a:gd name="connsiteY8" fmla="*/ 2667000 h 5242560"/>
                    <a:gd name="connsiteX9" fmla="*/ 1615440 w 5707380"/>
                    <a:gd name="connsiteY9" fmla="*/ 348996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110740 w 5707380"/>
                    <a:gd name="connsiteY21" fmla="*/ 4511040 h 5242560"/>
                    <a:gd name="connsiteX22" fmla="*/ 2270760 w 5707380"/>
                    <a:gd name="connsiteY22" fmla="*/ 3268980 h 5242560"/>
                    <a:gd name="connsiteX23" fmla="*/ 2727960 w 5707380"/>
                    <a:gd name="connsiteY23" fmla="*/ 3383280 h 5242560"/>
                    <a:gd name="connsiteX24" fmla="*/ 3360420 w 5707380"/>
                    <a:gd name="connsiteY24" fmla="*/ 3413760 h 5242560"/>
                    <a:gd name="connsiteX25" fmla="*/ 4282440 w 5707380"/>
                    <a:gd name="connsiteY25" fmla="*/ 3055620 h 5242560"/>
                    <a:gd name="connsiteX26" fmla="*/ 4747260 w 5707380"/>
                    <a:gd name="connsiteY26" fmla="*/ 3771900 h 5242560"/>
                    <a:gd name="connsiteX27" fmla="*/ 5097780 w 5707380"/>
                    <a:gd name="connsiteY27" fmla="*/ 4709160 h 5242560"/>
                    <a:gd name="connsiteX28" fmla="*/ 5173980 w 5707380"/>
                    <a:gd name="connsiteY28" fmla="*/ 4975860 h 5242560"/>
                    <a:gd name="connsiteX29" fmla="*/ 4983480 w 5707380"/>
                    <a:gd name="connsiteY29" fmla="*/ 4983480 h 5242560"/>
                    <a:gd name="connsiteX30" fmla="*/ 4922520 w 5707380"/>
                    <a:gd name="connsiteY30" fmla="*/ 5082540 h 5242560"/>
                    <a:gd name="connsiteX31" fmla="*/ 4922520 w 5707380"/>
                    <a:gd name="connsiteY31" fmla="*/ 5189220 h 5242560"/>
                    <a:gd name="connsiteX32" fmla="*/ 5052060 w 5707380"/>
                    <a:gd name="connsiteY32" fmla="*/ 5242560 h 5242560"/>
                    <a:gd name="connsiteX33" fmla="*/ 5158740 w 5707380"/>
                    <a:gd name="connsiteY33" fmla="*/ 5204460 h 5242560"/>
                    <a:gd name="connsiteX34" fmla="*/ 5433060 w 5707380"/>
                    <a:gd name="connsiteY34" fmla="*/ 5227320 h 5242560"/>
                    <a:gd name="connsiteX35" fmla="*/ 5532120 w 5707380"/>
                    <a:gd name="connsiteY35" fmla="*/ 5151120 h 5242560"/>
                    <a:gd name="connsiteX36" fmla="*/ 5593080 w 5707380"/>
                    <a:gd name="connsiteY36" fmla="*/ 4953000 h 5242560"/>
                    <a:gd name="connsiteX37" fmla="*/ 5501640 w 5707380"/>
                    <a:gd name="connsiteY37" fmla="*/ 4739640 h 5242560"/>
                    <a:gd name="connsiteX38" fmla="*/ 5280660 w 5707380"/>
                    <a:gd name="connsiteY38" fmla="*/ 3901440 h 5242560"/>
                    <a:gd name="connsiteX39" fmla="*/ 5486400 w 5707380"/>
                    <a:gd name="connsiteY39" fmla="*/ 2796540 h 5242560"/>
                    <a:gd name="connsiteX40" fmla="*/ 5219700 w 5707380"/>
                    <a:gd name="connsiteY40" fmla="*/ 1935480 h 5242560"/>
                    <a:gd name="connsiteX41" fmla="*/ 4998720 w 5707380"/>
                    <a:gd name="connsiteY41" fmla="*/ 1836420 h 5242560"/>
                    <a:gd name="connsiteX42" fmla="*/ 5402580 w 5707380"/>
                    <a:gd name="connsiteY42" fmla="*/ 1676400 h 5242560"/>
                    <a:gd name="connsiteX43" fmla="*/ 5684520 w 5707380"/>
                    <a:gd name="connsiteY43" fmla="*/ 1333500 h 5242560"/>
                    <a:gd name="connsiteX44" fmla="*/ 5707380 w 5707380"/>
                    <a:gd name="connsiteY44" fmla="*/ 876300 h 5242560"/>
                    <a:gd name="connsiteX45" fmla="*/ 5349240 w 5707380"/>
                    <a:gd name="connsiteY45" fmla="*/ 350520 h 5242560"/>
                    <a:gd name="connsiteX46" fmla="*/ 4922520 w 5707380"/>
                    <a:gd name="connsiteY46" fmla="*/ 160020 h 5242560"/>
                    <a:gd name="connsiteX47" fmla="*/ 4290060 w 5707380"/>
                    <a:gd name="connsiteY47" fmla="*/ 281940 h 5242560"/>
                    <a:gd name="connsiteX48" fmla="*/ 4015740 w 5707380"/>
                    <a:gd name="connsiteY48" fmla="*/ 624840 h 5242560"/>
                    <a:gd name="connsiteX49" fmla="*/ 3939540 w 5707380"/>
                    <a:gd name="connsiteY49" fmla="*/ 1097280 h 5242560"/>
                    <a:gd name="connsiteX50" fmla="*/ 4236720 w 5707380"/>
                    <a:gd name="connsiteY50" fmla="*/ 1531620 h 5242560"/>
                    <a:gd name="connsiteX51" fmla="*/ 4389120 w 5707380"/>
                    <a:gd name="connsiteY51" fmla="*/ 1363980 h 5242560"/>
                    <a:gd name="connsiteX52" fmla="*/ 4533900 w 5707380"/>
                    <a:gd name="connsiteY52" fmla="*/ 1059180 h 5242560"/>
                    <a:gd name="connsiteX53" fmla="*/ 4792980 w 5707380"/>
                    <a:gd name="connsiteY53" fmla="*/ 1043940 h 5242560"/>
                    <a:gd name="connsiteX54" fmla="*/ 4914900 w 5707380"/>
                    <a:gd name="connsiteY54" fmla="*/ 1135380 h 5242560"/>
                    <a:gd name="connsiteX55" fmla="*/ 4869180 w 5707380"/>
                    <a:gd name="connsiteY55" fmla="*/ 1386840 h 5242560"/>
                    <a:gd name="connsiteX56" fmla="*/ 4594860 w 5707380"/>
                    <a:gd name="connsiteY56" fmla="*/ 1600200 h 5242560"/>
                    <a:gd name="connsiteX57" fmla="*/ 4008120 w 5707380"/>
                    <a:gd name="connsiteY57" fmla="*/ 1501140 h 5242560"/>
                    <a:gd name="connsiteX58" fmla="*/ 3314700 w 5707380"/>
                    <a:gd name="connsiteY58" fmla="*/ 1691640 h 5242560"/>
                    <a:gd name="connsiteX59" fmla="*/ 2377440 w 5707380"/>
                    <a:gd name="connsiteY59" fmla="*/ 1607820 h 5242560"/>
                    <a:gd name="connsiteX60" fmla="*/ 1729740 w 5707380"/>
                    <a:gd name="connsiteY60" fmla="*/ 1234440 h 5242560"/>
                    <a:gd name="connsiteX61" fmla="*/ 1592580 w 5707380"/>
                    <a:gd name="connsiteY61" fmla="*/ 723900 h 5242560"/>
                    <a:gd name="connsiteX62" fmla="*/ 1478280 w 5707380"/>
                    <a:gd name="connsiteY62" fmla="*/ 510540 h 5242560"/>
                    <a:gd name="connsiteX63" fmla="*/ 1242060 w 5707380"/>
                    <a:gd name="connsiteY63" fmla="*/ 411480 h 5242560"/>
                    <a:gd name="connsiteX64" fmla="*/ 1082040 w 5707380"/>
                    <a:gd name="connsiteY64" fmla="*/ 0 h 5242560"/>
                    <a:gd name="connsiteX65" fmla="*/ 937260 w 5707380"/>
                    <a:gd name="connsiteY65" fmla="*/ 434340 h 5242560"/>
                    <a:gd name="connsiteX66" fmla="*/ 617220 w 5707380"/>
                    <a:gd name="connsiteY66" fmla="*/ 624840 h 5242560"/>
                    <a:gd name="connsiteX67" fmla="*/ 464820 w 5707380"/>
                    <a:gd name="connsiteY67" fmla="*/ 754380 h 5242560"/>
                    <a:gd name="connsiteX68" fmla="*/ 403860 w 5707380"/>
                    <a:gd name="connsiteY68" fmla="*/ 906780 h 5242560"/>
                    <a:gd name="connsiteX69" fmla="*/ 129540 w 5707380"/>
                    <a:gd name="connsiteY69" fmla="*/ 1165860 h 5242560"/>
                    <a:gd name="connsiteX70" fmla="*/ 38100 w 5707380"/>
                    <a:gd name="connsiteY70" fmla="*/ 1143000 h 5242560"/>
                    <a:gd name="connsiteX71" fmla="*/ 0 w 5707380"/>
                    <a:gd name="connsiteY71" fmla="*/ 1242060 h 5242560"/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97280 w 5707380"/>
                    <a:gd name="connsiteY8" fmla="*/ 2667000 h 5242560"/>
                    <a:gd name="connsiteX9" fmla="*/ 1615440 w 5707380"/>
                    <a:gd name="connsiteY9" fmla="*/ 348996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110740 w 5707380"/>
                    <a:gd name="connsiteY21" fmla="*/ 4511040 h 5242560"/>
                    <a:gd name="connsiteX22" fmla="*/ 2270760 w 5707380"/>
                    <a:gd name="connsiteY22" fmla="*/ 3268980 h 5242560"/>
                    <a:gd name="connsiteX23" fmla="*/ 2727960 w 5707380"/>
                    <a:gd name="connsiteY23" fmla="*/ 3383280 h 5242560"/>
                    <a:gd name="connsiteX24" fmla="*/ 3360420 w 5707380"/>
                    <a:gd name="connsiteY24" fmla="*/ 3413760 h 5242560"/>
                    <a:gd name="connsiteX25" fmla="*/ 4282440 w 5707380"/>
                    <a:gd name="connsiteY25" fmla="*/ 3055620 h 5242560"/>
                    <a:gd name="connsiteX26" fmla="*/ 4747260 w 5707380"/>
                    <a:gd name="connsiteY26" fmla="*/ 3771900 h 5242560"/>
                    <a:gd name="connsiteX27" fmla="*/ 5097780 w 5707380"/>
                    <a:gd name="connsiteY27" fmla="*/ 4709160 h 5242560"/>
                    <a:gd name="connsiteX28" fmla="*/ 5173980 w 5707380"/>
                    <a:gd name="connsiteY28" fmla="*/ 4975860 h 5242560"/>
                    <a:gd name="connsiteX29" fmla="*/ 4983480 w 5707380"/>
                    <a:gd name="connsiteY29" fmla="*/ 4983480 h 5242560"/>
                    <a:gd name="connsiteX30" fmla="*/ 4922520 w 5707380"/>
                    <a:gd name="connsiteY30" fmla="*/ 5082540 h 5242560"/>
                    <a:gd name="connsiteX31" fmla="*/ 4922520 w 5707380"/>
                    <a:gd name="connsiteY31" fmla="*/ 5189220 h 5242560"/>
                    <a:gd name="connsiteX32" fmla="*/ 5052060 w 5707380"/>
                    <a:gd name="connsiteY32" fmla="*/ 5242560 h 5242560"/>
                    <a:gd name="connsiteX33" fmla="*/ 5158740 w 5707380"/>
                    <a:gd name="connsiteY33" fmla="*/ 5204460 h 5242560"/>
                    <a:gd name="connsiteX34" fmla="*/ 5433060 w 5707380"/>
                    <a:gd name="connsiteY34" fmla="*/ 5227320 h 5242560"/>
                    <a:gd name="connsiteX35" fmla="*/ 5532120 w 5707380"/>
                    <a:gd name="connsiteY35" fmla="*/ 5151120 h 5242560"/>
                    <a:gd name="connsiteX36" fmla="*/ 5593080 w 5707380"/>
                    <a:gd name="connsiteY36" fmla="*/ 4953000 h 5242560"/>
                    <a:gd name="connsiteX37" fmla="*/ 5501640 w 5707380"/>
                    <a:gd name="connsiteY37" fmla="*/ 4739640 h 5242560"/>
                    <a:gd name="connsiteX38" fmla="*/ 5219700 w 5707380"/>
                    <a:gd name="connsiteY38" fmla="*/ 3916680 h 5242560"/>
                    <a:gd name="connsiteX39" fmla="*/ 5486400 w 5707380"/>
                    <a:gd name="connsiteY39" fmla="*/ 2796540 h 5242560"/>
                    <a:gd name="connsiteX40" fmla="*/ 5219700 w 5707380"/>
                    <a:gd name="connsiteY40" fmla="*/ 1935480 h 5242560"/>
                    <a:gd name="connsiteX41" fmla="*/ 4998720 w 5707380"/>
                    <a:gd name="connsiteY41" fmla="*/ 1836420 h 5242560"/>
                    <a:gd name="connsiteX42" fmla="*/ 5402580 w 5707380"/>
                    <a:gd name="connsiteY42" fmla="*/ 1676400 h 5242560"/>
                    <a:gd name="connsiteX43" fmla="*/ 5684520 w 5707380"/>
                    <a:gd name="connsiteY43" fmla="*/ 1333500 h 5242560"/>
                    <a:gd name="connsiteX44" fmla="*/ 5707380 w 5707380"/>
                    <a:gd name="connsiteY44" fmla="*/ 876300 h 5242560"/>
                    <a:gd name="connsiteX45" fmla="*/ 5349240 w 5707380"/>
                    <a:gd name="connsiteY45" fmla="*/ 350520 h 5242560"/>
                    <a:gd name="connsiteX46" fmla="*/ 4922520 w 5707380"/>
                    <a:gd name="connsiteY46" fmla="*/ 160020 h 5242560"/>
                    <a:gd name="connsiteX47" fmla="*/ 4290060 w 5707380"/>
                    <a:gd name="connsiteY47" fmla="*/ 281940 h 5242560"/>
                    <a:gd name="connsiteX48" fmla="*/ 4015740 w 5707380"/>
                    <a:gd name="connsiteY48" fmla="*/ 624840 h 5242560"/>
                    <a:gd name="connsiteX49" fmla="*/ 3939540 w 5707380"/>
                    <a:gd name="connsiteY49" fmla="*/ 1097280 h 5242560"/>
                    <a:gd name="connsiteX50" fmla="*/ 4236720 w 5707380"/>
                    <a:gd name="connsiteY50" fmla="*/ 1531620 h 5242560"/>
                    <a:gd name="connsiteX51" fmla="*/ 4389120 w 5707380"/>
                    <a:gd name="connsiteY51" fmla="*/ 1363980 h 5242560"/>
                    <a:gd name="connsiteX52" fmla="*/ 4533900 w 5707380"/>
                    <a:gd name="connsiteY52" fmla="*/ 1059180 h 5242560"/>
                    <a:gd name="connsiteX53" fmla="*/ 4792980 w 5707380"/>
                    <a:gd name="connsiteY53" fmla="*/ 1043940 h 5242560"/>
                    <a:gd name="connsiteX54" fmla="*/ 4914900 w 5707380"/>
                    <a:gd name="connsiteY54" fmla="*/ 1135380 h 5242560"/>
                    <a:gd name="connsiteX55" fmla="*/ 4869180 w 5707380"/>
                    <a:gd name="connsiteY55" fmla="*/ 1386840 h 5242560"/>
                    <a:gd name="connsiteX56" fmla="*/ 4594860 w 5707380"/>
                    <a:gd name="connsiteY56" fmla="*/ 1600200 h 5242560"/>
                    <a:gd name="connsiteX57" fmla="*/ 4008120 w 5707380"/>
                    <a:gd name="connsiteY57" fmla="*/ 1501140 h 5242560"/>
                    <a:gd name="connsiteX58" fmla="*/ 3314700 w 5707380"/>
                    <a:gd name="connsiteY58" fmla="*/ 1691640 h 5242560"/>
                    <a:gd name="connsiteX59" fmla="*/ 2377440 w 5707380"/>
                    <a:gd name="connsiteY59" fmla="*/ 1607820 h 5242560"/>
                    <a:gd name="connsiteX60" fmla="*/ 1729740 w 5707380"/>
                    <a:gd name="connsiteY60" fmla="*/ 1234440 h 5242560"/>
                    <a:gd name="connsiteX61" fmla="*/ 1592580 w 5707380"/>
                    <a:gd name="connsiteY61" fmla="*/ 723900 h 5242560"/>
                    <a:gd name="connsiteX62" fmla="*/ 1478280 w 5707380"/>
                    <a:gd name="connsiteY62" fmla="*/ 510540 h 5242560"/>
                    <a:gd name="connsiteX63" fmla="*/ 1242060 w 5707380"/>
                    <a:gd name="connsiteY63" fmla="*/ 411480 h 5242560"/>
                    <a:gd name="connsiteX64" fmla="*/ 1082040 w 5707380"/>
                    <a:gd name="connsiteY64" fmla="*/ 0 h 5242560"/>
                    <a:gd name="connsiteX65" fmla="*/ 937260 w 5707380"/>
                    <a:gd name="connsiteY65" fmla="*/ 434340 h 5242560"/>
                    <a:gd name="connsiteX66" fmla="*/ 617220 w 5707380"/>
                    <a:gd name="connsiteY66" fmla="*/ 624840 h 5242560"/>
                    <a:gd name="connsiteX67" fmla="*/ 464820 w 5707380"/>
                    <a:gd name="connsiteY67" fmla="*/ 754380 h 5242560"/>
                    <a:gd name="connsiteX68" fmla="*/ 403860 w 5707380"/>
                    <a:gd name="connsiteY68" fmla="*/ 906780 h 5242560"/>
                    <a:gd name="connsiteX69" fmla="*/ 129540 w 5707380"/>
                    <a:gd name="connsiteY69" fmla="*/ 1165860 h 5242560"/>
                    <a:gd name="connsiteX70" fmla="*/ 38100 w 5707380"/>
                    <a:gd name="connsiteY70" fmla="*/ 1143000 h 5242560"/>
                    <a:gd name="connsiteX71" fmla="*/ 0 w 5707380"/>
                    <a:gd name="connsiteY71" fmla="*/ 1242060 h 5242560"/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97280 w 5707380"/>
                    <a:gd name="connsiteY8" fmla="*/ 2667000 h 5242560"/>
                    <a:gd name="connsiteX9" fmla="*/ 1615440 w 5707380"/>
                    <a:gd name="connsiteY9" fmla="*/ 348996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110740 w 5707380"/>
                    <a:gd name="connsiteY21" fmla="*/ 4511040 h 5242560"/>
                    <a:gd name="connsiteX22" fmla="*/ 2270760 w 5707380"/>
                    <a:gd name="connsiteY22" fmla="*/ 3268980 h 5242560"/>
                    <a:gd name="connsiteX23" fmla="*/ 2727960 w 5707380"/>
                    <a:gd name="connsiteY23" fmla="*/ 3383280 h 5242560"/>
                    <a:gd name="connsiteX24" fmla="*/ 3360420 w 5707380"/>
                    <a:gd name="connsiteY24" fmla="*/ 3413760 h 5242560"/>
                    <a:gd name="connsiteX25" fmla="*/ 4419600 w 5707380"/>
                    <a:gd name="connsiteY25" fmla="*/ 3131820 h 5242560"/>
                    <a:gd name="connsiteX26" fmla="*/ 4747260 w 5707380"/>
                    <a:gd name="connsiteY26" fmla="*/ 3771900 h 5242560"/>
                    <a:gd name="connsiteX27" fmla="*/ 5097780 w 5707380"/>
                    <a:gd name="connsiteY27" fmla="*/ 4709160 h 5242560"/>
                    <a:gd name="connsiteX28" fmla="*/ 5173980 w 5707380"/>
                    <a:gd name="connsiteY28" fmla="*/ 4975860 h 5242560"/>
                    <a:gd name="connsiteX29" fmla="*/ 4983480 w 5707380"/>
                    <a:gd name="connsiteY29" fmla="*/ 4983480 h 5242560"/>
                    <a:gd name="connsiteX30" fmla="*/ 4922520 w 5707380"/>
                    <a:gd name="connsiteY30" fmla="*/ 5082540 h 5242560"/>
                    <a:gd name="connsiteX31" fmla="*/ 4922520 w 5707380"/>
                    <a:gd name="connsiteY31" fmla="*/ 5189220 h 5242560"/>
                    <a:gd name="connsiteX32" fmla="*/ 5052060 w 5707380"/>
                    <a:gd name="connsiteY32" fmla="*/ 5242560 h 5242560"/>
                    <a:gd name="connsiteX33" fmla="*/ 5158740 w 5707380"/>
                    <a:gd name="connsiteY33" fmla="*/ 5204460 h 5242560"/>
                    <a:gd name="connsiteX34" fmla="*/ 5433060 w 5707380"/>
                    <a:gd name="connsiteY34" fmla="*/ 5227320 h 5242560"/>
                    <a:gd name="connsiteX35" fmla="*/ 5532120 w 5707380"/>
                    <a:gd name="connsiteY35" fmla="*/ 5151120 h 5242560"/>
                    <a:gd name="connsiteX36" fmla="*/ 5593080 w 5707380"/>
                    <a:gd name="connsiteY36" fmla="*/ 4953000 h 5242560"/>
                    <a:gd name="connsiteX37" fmla="*/ 5501640 w 5707380"/>
                    <a:gd name="connsiteY37" fmla="*/ 4739640 h 5242560"/>
                    <a:gd name="connsiteX38" fmla="*/ 5219700 w 5707380"/>
                    <a:gd name="connsiteY38" fmla="*/ 3916680 h 5242560"/>
                    <a:gd name="connsiteX39" fmla="*/ 5486400 w 5707380"/>
                    <a:gd name="connsiteY39" fmla="*/ 2796540 h 5242560"/>
                    <a:gd name="connsiteX40" fmla="*/ 5219700 w 5707380"/>
                    <a:gd name="connsiteY40" fmla="*/ 1935480 h 5242560"/>
                    <a:gd name="connsiteX41" fmla="*/ 4998720 w 5707380"/>
                    <a:gd name="connsiteY41" fmla="*/ 1836420 h 5242560"/>
                    <a:gd name="connsiteX42" fmla="*/ 5402580 w 5707380"/>
                    <a:gd name="connsiteY42" fmla="*/ 1676400 h 5242560"/>
                    <a:gd name="connsiteX43" fmla="*/ 5684520 w 5707380"/>
                    <a:gd name="connsiteY43" fmla="*/ 1333500 h 5242560"/>
                    <a:gd name="connsiteX44" fmla="*/ 5707380 w 5707380"/>
                    <a:gd name="connsiteY44" fmla="*/ 876300 h 5242560"/>
                    <a:gd name="connsiteX45" fmla="*/ 5349240 w 5707380"/>
                    <a:gd name="connsiteY45" fmla="*/ 350520 h 5242560"/>
                    <a:gd name="connsiteX46" fmla="*/ 4922520 w 5707380"/>
                    <a:gd name="connsiteY46" fmla="*/ 160020 h 5242560"/>
                    <a:gd name="connsiteX47" fmla="*/ 4290060 w 5707380"/>
                    <a:gd name="connsiteY47" fmla="*/ 281940 h 5242560"/>
                    <a:gd name="connsiteX48" fmla="*/ 4015740 w 5707380"/>
                    <a:gd name="connsiteY48" fmla="*/ 624840 h 5242560"/>
                    <a:gd name="connsiteX49" fmla="*/ 3939540 w 5707380"/>
                    <a:gd name="connsiteY49" fmla="*/ 1097280 h 5242560"/>
                    <a:gd name="connsiteX50" fmla="*/ 4236720 w 5707380"/>
                    <a:gd name="connsiteY50" fmla="*/ 1531620 h 5242560"/>
                    <a:gd name="connsiteX51" fmla="*/ 4389120 w 5707380"/>
                    <a:gd name="connsiteY51" fmla="*/ 1363980 h 5242560"/>
                    <a:gd name="connsiteX52" fmla="*/ 4533900 w 5707380"/>
                    <a:gd name="connsiteY52" fmla="*/ 1059180 h 5242560"/>
                    <a:gd name="connsiteX53" fmla="*/ 4792980 w 5707380"/>
                    <a:gd name="connsiteY53" fmla="*/ 1043940 h 5242560"/>
                    <a:gd name="connsiteX54" fmla="*/ 4914900 w 5707380"/>
                    <a:gd name="connsiteY54" fmla="*/ 1135380 h 5242560"/>
                    <a:gd name="connsiteX55" fmla="*/ 4869180 w 5707380"/>
                    <a:gd name="connsiteY55" fmla="*/ 1386840 h 5242560"/>
                    <a:gd name="connsiteX56" fmla="*/ 4594860 w 5707380"/>
                    <a:gd name="connsiteY56" fmla="*/ 1600200 h 5242560"/>
                    <a:gd name="connsiteX57" fmla="*/ 4008120 w 5707380"/>
                    <a:gd name="connsiteY57" fmla="*/ 1501140 h 5242560"/>
                    <a:gd name="connsiteX58" fmla="*/ 3314700 w 5707380"/>
                    <a:gd name="connsiteY58" fmla="*/ 1691640 h 5242560"/>
                    <a:gd name="connsiteX59" fmla="*/ 2377440 w 5707380"/>
                    <a:gd name="connsiteY59" fmla="*/ 1607820 h 5242560"/>
                    <a:gd name="connsiteX60" fmla="*/ 1729740 w 5707380"/>
                    <a:gd name="connsiteY60" fmla="*/ 1234440 h 5242560"/>
                    <a:gd name="connsiteX61" fmla="*/ 1592580 w 5707380"/>
                    <a:gd name="connsiteY61" fmla="*/ 723900 h 5242560"/>
                    <a:gd name="connsiteX62" fmla="*/ 1478280 w 5707380"/>
                    <a:gd name="connsiteY62" fmla="*/ 510540 h 5242560"/>
                    <a:gd name="connsiteX63" fmla="*/ 1242060 w 5707380"/>
                    <a:gd name="connsiteY63" fmla="*/ 411480 h 5242560"/>
                    <a:gd name="connsiteX64" fmla="*/ 1082040 w 5707380"/>
                    <a:gd name="connsiteY64" fmla="*/ 0 h 5242560"/>
                    <a:gd name="connsiteX65" fmla="*/ 937260 w 5707380"/>
                    <a:gd name="connsiteY65" fmla="*/ 434340 h 5242560"/>
                    <a:gd name="connsiteX66" fmla="*/ 617220 w 5707380"/>
                    <a:gd name="connsiteY66" fmla="*/ 624840 h 5242560"/>
                    <a:gd name="connsiteX67" fmla="*/ 464820 w 5707380"/>
                    <a:gd name="connsiteY67" fmla="*/ 754380 h 5242560"/>
                    <a:gd name="connsiteX68" fmla="*/ 403860 w 5707380"/>
                    <a:gd name="connsiteY68" fmla="*/ 906780 h 5242560"/>
                    <a:gd name="connsiteX69" fmla="*/ 129540 w 5707380"/>
                    <a:gd name="connsiteY69" fmla="*/ 1165860 h 5242560"/>
                    <a:gd name="connsiteX70" fmla="*/ 38100 w 5707380"/>
                    <a:gd name="connsiteY70" fmla="*/ 1143000 h 5242560"/>
                    <a:gd name="connsiteX71" fmla="*/ 0 w 5707380"/>
                    <a:gd name="connsiteY71" fmla="*/ 1242060 h 5242560"/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97280 w 5707380"/>
                    <a:gd name="connsiteY8" fmla="*/ 2667000 h 5242560"/>
                    <a:gd name="connsiteX9" fmla="*/ 1615440 w 5707380"/>
                    <a:gd name="connsiteY9" fmla="*/ 348996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110740 w 5707380"/>
                    <a:gd name="connsiteY21" fmla="*/ 4511040 h 5242560"/>
                    <a:gd name="connsiteX22" fmla="*/ 2180710 w 5707380"/>
                    <a:gd name="connsiteY22" fmla="*/ 3966180 h 5242560"/>
                    <a:gd name="connsiteX23" fmla="*/ 2270760 w 5707380"/>
                    <a:gd name="connsiteY23" fmla="*/ 3268980 h 5242560"/>
                    <a:gd name="connsiteX24" fmla="*/ 2727960 w 5707380"/>
                    <a:gd name="connsiteY24" fmla="*/ 3383280 h 5242560"/>
                    <a:gd name="connsiteX25" fmla="*/ 3360420 w 5707380"/>
                    <a:gd name="connsiteY25" fmla="*/ 3413760 h 5242560"/>
                    <a:gd name="connsiteX26" fmla="*/ 4419600 w 5707380"/>
                    <a:gd name="connsiteY26" fmla="*/ 3131820 h 5242560"/>
                    <a:gd name="connsiteX27" fmla="*/ 4747260 w 5707380"/>
                    <a:gd name="connsiteY27" fmla="*/ 3771900 h 5242560"/>
                    <a:gd name="connsiteX28" fmla="*/ 5097780 w 5707380"/>
                    <a:gd name="connsiteY28" fmla="*/ 4709160 h 5242560"/>
                    <a:gd name="connsiteX29" fmla="*/ 5173980 w 5707380"/>
                    <a:gd name="connsiteY29" fmla="*/ 4975860 h 5242560"/>
                    <a:gd name="connsiteX30" fmla="*/ 4983480 w 5707380"/>
                    <a:gd name="connsiteY30" fmla="*/ 4983480 h 5242560"/>
                    <a:gd name="connsiteX31" fmla="*/ 4922520 w 5707380"/>
                    <a:gd name="connsiteY31" fmla="*/ 5082540 h 5242560"/>
                    <a:gd name="connsiteX32" fmla="*/ 4922520 w 5707380"/>
                    <a:gd name="connsiteY32" fmla="*/ 5189220 h 5242560"/>
                    <a:gd name="connsiteX33" fmla="*/ 5052060 w 5707380"/>
                    <a:gd name="connsiteY33" fmla="*/ 5242560 h 5242560"/>
                    <a:gd name="connsiteX34" fmla="*/ 5158740 w 5707380"/>
                    <a:gd name="connsiteY34" fmla="*/ 5204460 h 5242560"/>
                    <a:gd name="connsiteX35" fmla="*/ 5433060 w 5707380"/>
                    <a:gd name="connsiteY35" fmla="*/ 5227320 h 5242560"/>
                    <a:gd name="connsiteX36" fmla="*/ 5532120 w 5707380"/>
                    <a:gd name="connsiteY36" fmla="*/ 5151120 h 5242560"/>
                    <a:gd name="connsiteX37" fmla="*/ 5593080 w 5707380"/>
                    <a:gd name="connsiteY37" fmla="*/ 4953000 h 5242560"/>
                    <a:gd name="connsiteX38" fmla="*/ 5501640 w 5707380"/>
                    <a:gd name="connsiteY38" fmla="*/ 4739640 h 5242560"/>
                    <a:gd name="connsiteX39" fmla="*/ 5219700 w 5707380"/>
                    <a:gd name="connsiteY39" fmla="*/ 3916680 h 5242560"/>
                    <a:gd name="connsiteX40" fmla="*/ 5486400 w 5707380"/>
                    <a:gd name="connsiteY40" fmla="*/ 2796540 h 5242560"/>
                    <a:gd name="connsiteX41" fmla="*/ 5219700 w 5707380"/>
                    <a:gd name="connsiteY41" fmla="*/ 1935480 h 5242560"/>
                    <a:gd name="connsiteX42" fmla="*/ 4998720 w 5707380"/>
                    <a:gd name="connsiteY42" fmla="*/ 1836420 h 5242560"/>
                    <a:gd name="connsiteX43" fmla="*/ 5402580 w 5707380"/>
                    <a:gd name="connsiteY43" fmla="*/ 1676400 h 5242560"/>
                    <a:gd name="connsiteX44" fmla="*/ 5684520 w 5707380"/>
                    <a:gd name="connsiteY44" fmla="*/ 1333500 h 5242560"/>
                    <a:gd name="connsiteX45" fmla="*/ 5707380 w 5707380"/>
                    <a:gd name="connsiteY45" fmla="*/ 876300 h 5242560"/>
                    <a:gd name="connsiteX46" fmla="*/ 5349240 w 5707380"/>
                    <a:gd name="connsiteY46" fmla="*/ 350520 h 5242560"/>
                    <a:gd name="connsiteX47" fmla="*/ 4922520 w 5707380"/>
                    <a:gd name="connsiteY47" fmla="*/ 160020 h 5242560"/>
                    <a:gd name="connsiteX48" fmla="*/ 4290060 w 5707380"/>
                    <a:gd name="connsiteY48" fmla="*/ 281940 h 5242560"/>
                    <a:gd name="connsiteX49" fmla="*/ 4015740 w 5707380"/>
                    <a:gd name="connsiteY49" fmla="*/ 624840 h 5242560"/>
                    <a:gd name="connsiteX50" fmla="*/ 3939540 w 5707380"/>
                    <a:gd name="connsiteY50" fmla="*/ 1097280 h 5242560"/>
                    <a:gd name="connsiteX51" fmla="*/ 4236720 w 5707380"/>
                    <a:gd name="connsiteY51" fmla="*/ 1531620 h 5242560"/>
                    <a:gd name="connsiteX52" fmla="*/ 4389120 w 5707380"/>
                    <a:gd name="connsiteY52" fmla="*/ 1363980 h 5242560"/>
                    <a:gd name="connsiteX53" fmla="*/ 4533900 w 5707380"/>
                    <a:gd name="connsiteY53" fmla="*/ 1059180 h 5242560"/>
                    <a:gd name="connsiteX54" fmla="*/ 4792980 w 5707380"/>
                    <a:gd name="connsiteY54" fmla="*/ 1043940 h 5242560"/>
                    <a:gd name="connsiteX55" fmla="*/ 4914900 w 5707380"/>
                    <a:gd name="connsiteY55" fmla="*/ 1135380 h 5242560"/>
                    <a:gd name="connsiteX56" fmla="*/ 4869180 w 5707380"/>
                    <a:gd name="connsiteY56" fmla="*/ 1386840 h 5242560"/>
                    <a:gd name="connsiteX57" fmla="*/ 4594860 w 5707380"/>
                    <a:gd name="connsiteY57" fmla="*/ 1600200 h 5242560"/>
                    <a:gd name="connsiteX58" fmla="*/ 4008120 w 5707380"/>
                    <a:gd name="connsiteY58" fmla="*/ 1501140 h 5242560"/>
                    <a:gd name="connsiteX59" fmla="*/ 3314700 w 5707380"/>
                    <a:gd name="connsiteY59" fmla="*/ 1691640 h 5242560"/>
                    <a:gd name="connsiteX60" fmla="*/ 2377440 w 5707380"/>
                    <a:gd name="connsiteY60" fmla="*/ 1607820 h 5242560"/>
                    <a:gd name="connsiteX61" fmla="*/ 1729740 w 5707380"/>
                    <a:gd name="connsiteY61" fmla="*/ 1234440 h 5242560"/>
                    <a:gd name="connsiteX62" fmla="*/ 1592580 w 5707380"/>
                    <a:gd name="connsiteY62" fmla="*/ 723900 h 5242560"/>
                    <a:gd name="connsiteX63" fmla="*/ 1478280 w 5707380"/>
                    <a:gd name="connsiteY63" fmla="*/ 510540 h 5242560"/>
                    <a:gd name="connsiteX64" fmla="*/ 1242060 w 5707380"/>
                    <a:gd name="connsiteY64" fmla="*/ 411480 h 5242560"/>
                    <a:gd name="connsiteX65" fmla="*/ 1082040 w 5707380"/>
                    <a:gd name="connsiteY65" fmla="*/ 0 h 5242560"/>
                    <a:gd name="connsiteX66" fmla="*/ 937260 w 5707380"/>
                    <a:gd name="connsiteY66" fmla="*/ 434340 h 5242560"/>
                    <a:gd name="connsiteX67" fmla="*/ 617220 w 5707380"/>
                    <a:gd name="connsiteY67" fmla="*/ 624840 h 5242560"/>
                    <a:gd name="connsiteX68" fmla="*/ 464820 w 5707380"/>
                    <a:gd name="connsiteY68" fmla="*/ 754380 h 5242560"/>
                    <a:gd name="connsiteX69" fmla="*/ 403860 w 5707380"/>
                    <a:gd name="connsiteY69" fmla="*/ 906780 h 5242560"/>
                    <a:gd name="connsiteX70" fmla="*/ 129540 w 5707380"/>
                    <a:gd name="connsiteY70" fmla="*/ 1165860 h 5242560"/>
                    <a:gd name="connsiteX71" fmla="*/ 38100 w 5707380"/>
                    <a:gd name="connsiteY71" fmla="*/ 1143000 h 5242560"/>
                    <a:gd name="connsiteX72" fmla="*/ 0 w 5707380"/>
                    <a:gd name="connsiteY72" fmla="*/ 1242060 h 5242560"/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97280 w 5707380"/>
                    <a:gd name="connsiteY8" fmla="*/ 2667000 h 5242560"/>
                    <a:gd name="connsiteX9" fmla="*/ 1615440 w 5707380"/>
                    <a:gd name="connsiteY9" fmla="*/ 348996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110740 w 5707380"/>
                    <a:gd name="connsiteY21" fmla="*/ 4511040 h 5242560"/>
                    <a:gd name="connsiteX22" fmla="*/ 2112130 w 5707380"/>
                    <a:gd name="connsiteY22" fmla="*/ 3966180 h 5242560"/>
                    <a:gd name="connsiteX23" fmla="*/ 2270760 w 5707380"/>
                    <a:gd name="connsiteY23" fmla="*/ 3268980 h 5242560"/>
                    <a:gd name="connsiteX24" fmla="*/ 2727960 w 5707380"/>
                    <a:gd name="connsiteY24" fmla="*/ 3383280 h 5242560"/>
                    <a:gd name="connsiteX25" fmla="*/ 3360420 w 5707380"/>
                    <a:gd name="connsiteY25" fmla="*/ 3413760 h 5242560"/>
                    <a:gd name="connsiteX26" fmla="*/ 4419600 w 5707380"/>
                    <a:gd name="connsiteY26" fmla="*/ 3131820 h 5242560"/>
                    <a:gd name="connsiteX27" fmla="*/ 4747260 w 5707380"/>
                    <a:gd name="connsiteY27" fmla="*/ 3771900 h 5242560"/>
                    <a:gd name="connsiteX28" fmla="*/ 5097780 w 5707380"/>
                    <a:gd name="connsiteY28" fmla="*/ 4709160 h 5242560"/>
                    <a:gd name="connsiteX29" fmla="*/ 5173980 w 5707380"/>
                    <a:gd name="connsiteY29" fmla="*/ 4975860 h 5242560"/>
                    <a:gd name="connsiteX30" fmla="*/ 4983480 w 5707380"/>
                    <a:gd name="connsiteY30" fmla="*/ 4983480 h 5242560"/>
                    <a:gd name="connsiteX31" fmla="*/ 4922520 w 5707380"/>
                    <a:gd name="connsiteY31" fmla="*/ 5082540 h 5242560"/>
                    <a:gd name="connsiteX32" fmla="*/ 4922520 w 5707380"/>
                    <a:gd name="connsiteY32" fmla="*/ 5189220 h 5242560"/>
                    <a:gd name="connsiteX33" fmla="*/ 5052060 w 5707380"/>
                    <a:gd name="connsiteY33" fmla="*/ 5242560 h 5242560"/>
                    <a:gd name="connsiteX34" fmla="*/ 5158740 w 5707380"/>
                    <a:gd name="connsiteY34" fmla="*/ 5204460 h 5242560"/>
                    <a:gd name="connsiteX35" fmla="*/ 5433060 w 5707380"/>
                    <a:gd name="connsiteY35" fmla="*/ 5227320 h 5242560"/>
                    <a:gd name="connsiteX36" fmla="*/ 5532120 w 5707380"/>
                    <a:gd name="connsiteY36" fmla="*/ 5151120 h 5242560"/>
                    <a:gd name="connsiteX37" fmla="*/ 5593080 w 5707380"/>
                    <a:gd name="connsiteY37" fmla="*/ 4953000 h 5242560"/>
                    <a:gd name="connsiteX38" fmla="*/ 5501640 w 5707380"/>
                    <a:gd name="connsiteY38" fmla="*/ 4739640 h 5242560"/>
                    <a:gd name="connsiteX39" fmla="*/ 5219700 w 5707380"/>
                    <a:gd name="connsiteY39" fmla="*/ 3916680 h 5242560"/>
                    <a:gd name="connsiteX40" fmla="*/ 5486400 w 5707380"/>
                    <a:gd name="connsiteY40" fmla="*/ 2796540 h 5242560"/>
                    <a:gd name="connsiteX41" fmla="*/ 5219700 w 5707380"/>
                    <a:gd name="connsiteY41" fmla="*/ 1935480 h 5242560"/>
                    <a:gd name="connsiteX42" fmla="*/ 4998720 w 5707380"/>
                    <a:gd name="connsiteY42" fmla="*/ 1836420 h 5242560"/>
                    <a:gd name="connsiteX43" fmla="*/ 5402580 w 5707380"/>
                    <a:gd name="connsiteY43" fmla="*/ 1676400 h 5242560"/>
                    <a:gd name="connsiteX44" fmla="*/ 5684520 w 5707380"/>
                    <a:gd name="connsiteY44" fmla="*/ 1333500 h 5242560"/>
                    <a:gd name="connsiteX45" fmla="*/ 5707380 w 5707380"/>
                    <a:gd name="connsiteY45" fmla="*/ 876300 h 5242560"/>
                    <a:gd name="connsiteX46" fmla="*/ 5349240 w 5707380"/>
                    <a:gd name="connsiteY46" fmla="*/ 350520 h 5242560"/>
                    <a:gd name="connsiteX47" fmla="*/ 4922520 w 5707380"/>
                    <a:gd name="connsiteY47" fmla="*/ 160020 h 5242560"/>
                    <a:gd name="connsiteX48" fmla="*/ 4290060 w 5707380"/>
                    <a:gd name="connsiteY48" fmla="*/ 281940 h 5242560"/>
                    <a:gd name="connsiteX49" fmla="*/ 4015740 w 5707380"/>
                    <a:gd name="connsiteY49" fmla="*/ 624840 h 5242560"/>
                    <a:gd name="connsiteX50" fmla="*/ 3939540 w 5707380"/>
                    <a:gd name="connsiteY50" fmla="*/ 1097280 h 5242560"/>
                    <a:gd name="connsiteX51" fmla="*/ 4236720 w 5707380"/>
                    <a:gd name="connsiteY51" fmla="*/ 1531620 h 5242560"/>
                    <a:gd name="connsiteX52" fmla="*/ 4389120 w 5707380"/>
                    <a:gd name="connsiteY52" fmla="*/ 1363980 h 5242560"/>
                    <a:gd name="connsiteX53" fmla="*/ 4533900 w 5707380"/>
                    <a:gd name="connsiteY53" fmla="*/ 1059180 h 5242560"/>
                    <a:gd name="connsiteX54" fmla="*/ 4792980 w 5707380"/>
                    <a:gd name="connsiteY54" fmla="*/ 1043940 h 5242560"/>
                    <a:gd name="connsiteX55" fmla="*/ 4914900 w 5707380"/>
                    <a:gd name="connsiteY55" fmla="*/ 1135380 h 5242560"/>
                    <a:gd name="connsiteX56" fmla="*/ 4869180 w 5707380"/>
                    <a:gd name="connsiteY56" fmla="*/ 1386840 h 5242560"/>
                    <a:gd name="connsiteX57" fmla="*/ 4594860 w 5707380"/>
                    <a:gd name="connsiteY57" fmla="*/ 1600200 h 5242560"/>
                    <a:gd name="connsiteX58" fmla="*/ 4008120 w 5707380"/>
                    <a:gd name="connsiteY58" fmla="*/ 1501140 h 5242560"/>
                    <a:gd name="connsiteX59" fmla="*/ 3314700 w 5707380"/>
                    <a:gd name="connsiteY59" fmla="*/ 1691640 h 5242560"/>
                    <a:gd name="connsiteX60" fmla="*/ 2377440 w 5707380"/>
                    <a:gd name="connsiteY60" fmla="*/ 1607820 h 5242560"/>
                    <a:gd name="connsiteX61" fmla="*/ 1729740 w 5707380"/>
                    <a:gd name="connsiteY61" fmla="*/ 1234440 h 5242560"/>
                    <a:gd name="connsiteX62" fmla="*/ 1592580 w 5707380"/>
                    <a:gd name="connsiteY62" fmla="*/ 723900 h 5242560"/>
                    <a:gd name="connsiteX63" fmla="*/ 1478280 w 5707380"/>
                    <a:gd name="connsiteY63" fmla="*/ 510540 h 5242560"/>
                    <a:gd name="connsiteX64" fmla="*/ 1242060 w 5707380"/>
                    <a:gd name="connsiteY64" fmla="*/ 411480 h 5242560"/>
                    <a:gd name="connsiteX65" fmla="*/ 1082040 w 5707380"/>
                    <a:gd name="connsiteY65" fmla="*/ 0 h 5242560"/>
                    <a:gd name="connsiteX66" fmla="*/ 937260 w 5707380"/>
                    <a:gd name="connsiteY66" fmla="*/ 434340 h 5242560"/>
                    <a:gd name="connsiteX67" fmla="*/ 617220 w 5707380"/>
                    <a:gd name="connsiteY67" fmla="*/ 624840 h 5242560"/>
                    <a:gd name="connsiteX68" fmla="*/ 464820 w 5707380"/>
                    <a:gd name="connsiteY68" fmla="*/ 754380 h 5242560"/>
                    <a:gd name="connsiteX69" fmla="*/ 403860 w 5707380"/>
                    <a:gd name="connsiteY69" fmla="*/ 906780 h 5242560"/>
                    <a:gd name="connsiteX70" fmla="*/ 129540 w 5707380"/>
                    <a:gd name="connsiteY70" fmla="*/ 1165860 h 5242560"/>
                    <a:gd name="connsiteX71" fmla="*/ 38100 w 5707380"/>
                    <a:gd name="connsiteY71" fmla="*/ 1143000 h 5242560"/>
                    <a:gd name="connsiteX72" fmla="*/ 0 w 5707380"/>
                    <a:gd name="connsiteY72" fmla="*/ 1242060 h 5242560"/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97280 w 5707380"/>
                    <a:gd name="connsiteY8" fmla="*/ 2667000 h 5242560"/>
                    <a:gd name="connsiteX9" fmla="*/ 1615440 w 5707380"/>
                    <a:gd name="connsiteY9" fmla="*/ 348996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049780 w 5707380"/>
                    <a:gd name="connsiteY21" fmla="*/ 4556760 h 5242560"/>
                    <a:gd name="connsiteX22" fmla="*/ 2112130 w 5707380"/>
                    <a:gd name="connsiteY22" fmla="*/ 3966180 h 5242560"/>
                    <a:gd name="connsiteX23" fmla="*/ 2270760 w 5707380"/>
                    <a:gd name="connsiteY23" fmla="*/ 3268980 h 5242560"/>
                    <a:gd name="connsiteX24" fmla="*/ 2727960 w 5707380"/>
                    <a:gd name="connsiteY24" fmla="*/ 3383280 h 5242560"/>
                    <a:gd name="connsiteX25" fmla="*/ 3360420 w 5707380"/>
                    <a:gd name="connsiteY25" fmla="*/ 3413760 h 5242560"/>
                    <a:gd name="connsiteX26" fmla="*/ 4419600 w 5707380"/>
                    <a:gd name="connsiteY26" fmla="*/ 3131820 h 5242560"/>
                    <a:gd name="connsiteX27" fmla="*/ 4747260 w 5707380"/>
                    <a:gd name="connsiteY27" fmla="*/ 3771900 h 5242560"/>
                    <a:gd name="connsiteX28" fmla="*/ 5097780 w 5707380"/>
                    <a:gd name="connsiteY28" fmla="*/ 4709160 h 5242560"/>
                    <a:gd name="connsiteX29" fmla="*/ 5173980 w 5707380"/>
                    <a:gd name="connsiteY29" fmla="*/ 4975860 h 5242560"/>
                    <a:gd name="connsiteX30" fmla="*/ 4983480 w 5707380"/>
                    <a:gd name="connsiteY30" fmla="*/ 4983480 h 5242560"/>
                    <a:gd name="connsiteX31" fmla="*/ 4922520 w 5707380"/>
                    <a:gd name="connsiteY31" fmla="*/ 5082540 h 5242560"/>
                    <a:gd name="connsiteX32" fmla="*/ 4922520 w 5707380"/>
                    <a:gd name="connsiteY32" fmla="*/ 5189220 h 5242560"/>
                    <a:gd name="connsiteX33" fmla="*/ 5052060 w 5707380"/>
                    <a:gd name="connsiteY33" fmla="*/ 5242560 h 5242560"/>
                    <a:gd name="connsiteX34" fmla="*/ 5158740 w 5707380"/>
                    <a:gd name="connsiteY34" fmla="*/ 5204460 h 5242560"/>
                    <a:gd name="connsiteX35" fmla="*/ 5433060 w 5707380"/>
                    <a:gd name="connsiteY35" fmla="*/ 5227320 h 5242560"/>
                    <a:gd name="connsiteX36" fmla="*/ 5532120 w 5707380"/>
                    <a:gd name="connsiteY36" fmla="*/ 5151120 h 5242560"/>
                    <a:gd name="connsiteX37" fmla="*/ 5593080 w 5707380"/>
                    <a:gd name="connsiteY37" fmla="*/ 4953000 h 5242560"/>
                    <a:gd name="connsiteX38" fmla="*/ 5501640 w 5707380"/>
                    <a:gd name="connsiteY38" fmla="*/ 4739640 h 5242560"/>
                    <a:gd name="connsiteX39" fmla="*/ 5219700 w 5707380"/>
                    <a:gd name="connsiteY39" fmla="*/ 3916680 h 5242560"/>
                    <a:gd name="connsiteX40" fmla="*/ 5486400 w 5707380"/>
                    <a:gd name="connsiteY40" fmla="*/ 2796540 h 5242560"/>
                    <a:gd name="connsiteX41" fmla="*/ 5219700 w 5707380"/>
                    <a:gd name="connsiteY41" fmla="*/ 1935480 h 5242560"/>
                    <a:gd name="connsiteX42" fmla="*/ 4998720 w 5707380"/>
                    <a:gd name="connsiteY42" fmla="*/ 1836420 h 5242560"/>
                    <a:gd name="connsiteX43" fmla="*/ 5402580 w 5707380"/>
                    <a:gd name="connsiteY43" fmla="*/ 1676400 h 5242560"/>
                    <a:gd name="connsiteX44" fmla="*/ 5684520 w 5707380"/>
                    <a:gd name="connsiteY44" fmla="*/ 1333500 h 5242560"/>
                    <a:gd name="connsiteX45" fmla="*/ 5707380 w 5707380"/>
                    <a:gd name="connsiteY45" fmla="*/ 876300 h 5242560"/>
                    <a:gd name="connsiteX46" fmla="*/ 5349240 w 5707380"/>
                    <a:gd name="connsiteY46" fmla="*/ 350520 h 5242560"/>
                    <a:gd name="connsiteX47" fmla="*/ 4922520 w 5707380"/>
                    <a:gd name="connsiteY47" fmla="*/ 160020 h 5242560"/>
                    <a:gd name="connsiteX48" fmla="*/ 4290060 w 5707380"/>
                    <a:gd name="connsiteY48" fmla="*/ 281940 h 5242560"/>
                    <a:gd name="connsiteX49" fmla="*/ 4015740 w 5707380"/>
                    <a:gd name="connsiteY49" fmla="*/ 624840 h 5242560"/>
                    <a:gd name="connsiteX50" fmla="*/ 3939540 w 5707380"/>
                    <a:gd name="connsiteY50" fmla="*/ 1097280 h 5242560"/>
                    <a:gd name="connsiteX51" fmla="*/ 4236720 w 5707380"/>
                    <a:gd name="connsiteY51" fmla="*/ 1531620 h 5242560"/>
                    <a:gd name="connsiteX52" fmla="*/ 4389120 w 5707380"/>
                    <a:gd name="connsiteY52" fmla="*/ 1363980 h 5242560"/>
                    <a:gd name="connsiteX53" fmla="*/ 4533900 w 5707380"/>
                    <a:gd name="connsiteY53" fmla="*/ 1059180 h 5242560"/>
                    <a:gd name="connsiteX54" fmla="*/ 4792980 w 5707380"/>
                    <a:gd name="connsiteY54" fmla="*/ 1043940 h 5242560"/>
                    <a:gd name="connsiteX55" fmla="*/ 4914900 w 5707380"/>
                    <a:gd name="connsiteY55" fmla="*/ 1135380 h 5242560"/>
                    <a:gd name="connsiteX56" fmla="*/ 4869180 w 5707380"/>
                    <a:gd name="connsiteY56" fmla="*/ 1386840 h 5242560"/>
                    <a:gd name="connsiteX57" fmla="*/ 4594860 w 5707380"/>
                    <a:gd name="connsiteY57" fmla="*/ 1600200 h 5242560"/>
                    <a:gd name="connsiteX58" fmla="*/ 4008120 w 5707380"/>
                    <a:gd name="connsiteY58" fmla="*/ 1501140 h 5242560"/>
                    <a:gd name="connsiteX59" fmla="*/ 3314700 w 5707380"/>
                    <a:gd name="connsiteY59" fmla="*/ 1691640 h 5242560"/>
                    <a:gd name="connsiteX60" fmla="*/ 2377440 w 5707380"/>
                    <a:gd name="connsiteY60" fmla="*/ 1607820 h 5242560"/>
                    <a:gd name="connsiteX61" fmla="*/ 1729740 w 5707380"/>
                    <a:gd name="connsiteY61" fmla="*/ 1234440 h 5242560"/>
                    <a:gd name="connsiteX62" fmla="*/ 1592580 w 5707380"/>
                    <a:gd name="connsiteY62" fmla="*/ 723900 h 5242560"/>
                    <a:gd name="connsiteX63" fmla="*/ 1478280 w 5707380"/>
                    <a:gd name="connsiteY63" fmla="*/ 510540 h 5242560"/>
                    <a:gd name="connsiteX64" fmla="*/ 1242060 w 5707380"/>
                    <a:gd name="connsiteY64" fmla="*/ 411480 h 5242560"/>
                    <a:gd name="connsiteX65" fmla="*/ 1082040 w 5707380"/>
                    <a:gd name="connsiteY65" fmla="*/ 0 h 5242560"/>
                    <a:gd name="connsiteX66" fmla="*/ 937260 w 5707380"/>
                    <a:gd name="connsiteY66" fmla="*/ 434340 h 5242560"/>
                    <a:gd name="connsiteX67" fmla="*/ 617220 w 5707380"/>
                    <a:gd name="connsiteY67" fmla="*/ 624840 h 5242560"/>
                    <a:gd name="connsiteX68" fmla="*/ 464820 w 5707380"/>
                    <a:gd name="connsiteY68" fmla="*/ 754380 h 5242560"/>
                    <a:gd name="connsiteX69" fmla="*/ 403860 w 5707380"/>
                    <a:gd name="connsiteY69" fmla="*/ 906780 h 5242560"/>
                    <a:gd name="connsiteX70" fmla="*/ 129540 w 5707380"/>
                    <a:gd name="connsiteY70" fmla="*/ 1165860 h 5242560"/>
                    <a:gd name="connsiteX71" fmla="*/ 38100 w 5707380"/>
                    <a:gd name="connsiteY71" fmla="*/ 1143000 h 5242560"/>
                    <a:gd name="connsiteX72" fmla="*/ 0 w 5707380"/>
                    <a:gd name="connsiteY72" fmla="*/ 1242060 h 5242560"/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97280 w 5707380"/>
                    <a:gd name="connsiteY8" fmla="*/ 2667000 h 5242560"/>
                    <a:gd name="connsiteX9" fmla="*/ 1592580 w 5707380"/>
                    <a:gd name="connsiteY9" fmla="*/ 328422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049780 w 5707380"/>
                    <a:gd name="connsiteY21" fmla="*/ 4556760 h 5242560"/>
                    <a:gd name="connsiteX22" fmla="*/ 2112130 w 5707380"/>
                    <a:gd name="connsiteY22" fmla="*/ 3966180 h 5242560"/>
                    <a:gd name="connsiteX23" fmla="*/ 2270760 w 5707380"/>
                    <a:gd name="connsiteY23" fmla="*/ 3268980 h 5242560"/>
                    <a:gd name="connsiteX24" fmla="*/ 2727960 w 5707380"/>
                    <a:gd name="connsiteY24" fmla="*/ 3383280 h 5242560"/>
                    <a:gd name="connsiteX25" fmla="*/ 3360420 w 5707380"/>
                    <a:gd name="connsiteY25" fmla="*/ 3413760 h 5242560"/>
                    <a:gd name="connsiteX26" fmla="*/ 4419600 w 5707380"/>
                    <a:gd name="connsiteY26" fmla="*/ 3131820 h 5242560"/>
                    <a:gd name="connsiteX27" fmla="*/ 4747260 w 5707380"/>
                    <a:gd name="connsiteY27" fmla="*/ 3771900 h 5242560"/>
                    <a:gd name="connsiteX28" fmla="*/ 5097780 w 5707380"/>
                    <a:gd name="connsiteY28" fmla="*/ 4709160 h 5242560"/>
                    <a:gd name="connsiteX29" fmla="*/ 5173980 w 5707380"/>
                    <a:gd name="connsiteY29" fmla="*/ 4975860 h 5242560"/>
                    <a:gd name="connsiteX30" fmla="*/ 4983480 w 5707380"/>
                    <a:gd name="connsiteY30" fmla="*/ 4983480 h 5242560"/>
                    <a:gd name="connsiteX31" fmla="*/ 4922520 w 5707380"/>
                    <a:gd name="connsiteY31" fmla="*/ 5082540 h 5242560"/>
                    <a:gd name="connsiteX32" fmla="*/ 4922520 w 5707380"/>
                    <a:gd name="connsiteY32" fmla="*/ 5189220 h 5242560"/>
                    <a:gd name="connsiteX33" fmla="*/ 5052060 w 5707380"/>
                    <a:gd name="connsiteY33" fmla="*/ 5242560 h 5242560"/>
                    <a:gd name="connsiteX34" fmla="*/ 5158740 w 5707380"/>
                    <a:gd name="connsiteY34" fmla="*/ 5204460 h 5242560"/>
                    <a:gd name="connsiteX35" fmla="*/ 5433060 w 5707380"/>
                    <a:gd name="connsiteY35" fmla="*/ 5227320 h 5242560"/>
                    <a:gd name="connsiteX36" fmla="*/ 5532120 w 5707380"/>
                    <a:gd name="connsiteY36" fmla="*/ 5151120 h 5242560"/>
                    <a:gd name="connsiteX37" fmla="*/ 5593080 w 5707380"/>
                    <a:gd name="connsiteY37" fmla="*/ 4953000 h 5242560"/>
                    <a:gd name="connsiteX38" fmla="*/ 5501640 w 5707380"/>
                    <a:gd name="connsiteY38" fmla="*/ 4739640 h 5242560"/>
                    <a:gd name="connsiteX39" fmla="*/ 5219700 w 5707380"/>
                    <a:gd name="connsiteY39" fmla="*/ 3916680 h 5242560"/>
                    <a:gd name="connsiteX40" fmla="*/ 5486400 w 5707380"/>
                    <a:gd name="connsiteY40" fmla="*/ 2796540 h 5242560"/>
                    <a:gd name="connsiteX41" fmla="*/ 5219700 w 5707380"/>
                    <a:gd name="connsiteY41" fmla="*/ 1935480 h 5242560"/>
                    <a:gd name="connsiteX42" fmla="*/ 4998720 w 5707380"/>
                    <a:gd name="connsiteY42" fmla="*/ 1836420 h 5242560"/>
                    <a:gd name="connsiteX43" fmla="*/ 5402580 w 5707380"/>
                    <a:gd name="connsiteY43" fmla="*/ 1676400 h 5242560"/>
                    <a:gd name="connsiteX44" fmla="*/ 5684520 w 5707380"/>
                    <a:gd name="connsiteY44" fmla="*/ 1333500 h 5242560"/>
                    <a:gd name="connsiteX45" fmla="*/ 5707380 w 5707380"/>
                    <a:gd name="connsiteY45" fmla="*/ 876300 h 5242560"/>
                    <a:gd name="connsiteX46" fmla="*/ 5349240 w 5707380"/>
                    <a:gd name="connsiteY46" fmla="*/ 350520 h 5242560"/>
                    <a:gd name="connsiteX47" fmla="*/ 4922520 w 5707380"/>
                    <a:gd name="connsiteY47" fmla="*/ 160020 h 5242560"/>
                    <a:gd name="connsiteX48" fmla="*/ 4290060 w 5707380"/>
                    <a:gd name="connsiteY48" fmla="*/ 281940 h 5242560"/>
                    <a:gd name="connsiteX49" fmla="*/ 4015740 w 5707380"/>
                    <a:gd name="connsiteY49" fmla="*/ 624840 h 5242560"/>
                    <a:gd name="connsiteX50" fmla="*/ 3939540 w 5707380"/>
                    <a:gd name="connsiteY50" fmla="*/ 1097280 h 5242560"/>
                    <a:gd name="connsiteX51" fmla="*/ 4236720 w 5707380"/>
                    <a:gd name="connsiteY51" fmla="*/ 1531620 h 5242560"/>
                    <a:gd name="connsiteX52" fmla="*/ 4389120 w 5707380"/>
                    <a:gd name="connsiteY52" fmla="*/ 1363980 h 5242560"/>
                    <a:gd name="connsiteX53" fmla="*/ 4533900 w 5707380"/>
                    <a:gd name="connsiteY53" fmla="*/ 1059180 h 5242560"/>
                    <a:gd name="connsiteX54" fmla="*/ 4792980 w 5707380"/>
                    <a:gd name="connsiteY54" fmla="*/ 1043940 h 5242560"/>
                    <a:gd name="connsiteX55" fmla="*/ 4914900 w 5707380"/>
                    <a:gd name="connsiteY55" fmla="*/ 1135380 h 5242560"/>
                    <a:gd name="connsiteX56" fmla="*/ 4869180 w 5707380"/>
                    <a:gd name="connsiteY56" fmla="*/ 1386840 h 5242560"/>
                    <a:gd name="connsiteX57" fmla="*/ 4594860 w 5707380"/>
                    <a:gd name="connsiteY57" fmla="*/ 1600200 h 5242560"/>
                    <a:gd name="connsiteX58" fmla="*/ 4008120 w 5707380"/>
                    <a:gd name="connsiteY58" fmla="*/ 1501140 h 5242560"/>
                    <a:gd name="connsiteX59" fmla="*/ 3314700 w 5707380"/>
                    <a:gd name="connsiteY59" fmla="*/ 1691640 h 5242560"/>
                    <a:gd name="connsiteX60" fmla="*/ 2377440 w 5707380"/>
                    <a:gd name="connsiteY60" fmla="*/ 1607820 h 5242560"/>
                    <a:gd name="connsiteX61" fmla="*/ 1729740 w 5707380"/>
                    <a:gd name="connsiteY61" fmla="*/ 1234440 h 5242560"/>
                    <a:gd name="connsiteX62" fmla="*/ 1592580 w 5707380"/>
                    <a:gd name="connsiteY62" fmla="*/ 723900 h 5242560"/>
                    <a:gd name="connsiteX63" fmla="*/ 1478280 w 5707380"/>
                    <a:gd name="connsiteY63" fmla="*/ 510540 h 5242560"/>
                    <a:gd name="connsiteX64" fmla="*/ 1242060 w 5707380"/>
                    <a:gd name="connsiteY64" fmla="*/ 411480 h 5242560"/>
                    <a:gd name="connsiteX65" fmla="*/ 1082040 w 5707380"/>
                    <a:gd name="connsiteY65" fmla="*/ 0 h 5242560"/>
                    <a:gd name="connsiteX66" fmla="*/ 937260 w 5707380"/>
                    <a:gd name="connsiteY66" fmla="*/ 434340 h 5242560"/>
                    <a:gd name="connsiteX67" fmla="*/ 617220 w 5707380"/>
                    <a:gd name="connsiteY67" fmla="*/ 624840 h 5242560"/>
                    <a:gd name="connsiteX68" fmla="*/ 464820 w 5707380"/>
                    <a:gd name="connsiteY68" fmla="*/ 754380 h 5242560"/>
                    <a:gd name="connsiteX69" fmla="*/ 403860 w 5707380"/>
                    <a:gd name="connsiteY69" fmla="*/ 906780 h 5242560"/>
                    <a:gd name="connsiteX70" fmla="*/ 129540 w 5707380"/>
                    <a:gd name="connsiteY70" fmla="*/ 1165860 h 5242560"/>
                    <a:gd name="connsiteX71" fmla="*/ 38100 w 5707380"/>
                    <a:gd name="connsiteY71" fmla="*/ 1143000 h 5242560"/>
                    <a:gd name="connsiteX72" fmla="*/ 0 w 5707380"/>
                    <a:gd name="connsiteY72" fmla="*/ 1242060 h 5242560"/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13460 w 5707380"/>
                    <a:gd name="connsiteY8" fmla="*/ 2606040 h 5242560"/>
                    <a:gd name="connsiteX9" fmla="*/ 1592580 w 5707380"/>
                    <a:gd name="connsiteY9" fmla="*/ 328422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049780 w 5707380"/>
                    <a:gd name="connsiteY21" fmla="*/ 4556760 h 5242560"/>
                    <a:gd name="connsiteX22" fmla="*/ 2112130 w 5707380"/>
                    <a:gd name="connsiteY22" fmla="*/ 3966180 h 5242560"/>
                    <a:gd name="connsiteX23" fmla="*/ 2270760 w 5707380"/>
                    <a:gd name="connsiteY23" fmla="*/ 3268980 h 5242560"/>
                    <a:gd name="connsiteX24" fmla="*/ 2727960 w 5707380"/>
                    <a:gd name="connsiteY24" fmla="*/ 3383280 h 5242560"/>
                    <a:gd name="connsiteX25" fmla="*/ 3360420 w 5707380"/>
                    <a:gd name="connsiteY25" fmla="*/ 3413760 h 5242560"/>
                    <a:gd name="connsiteX26" fmla="*/ 4419600 w 5707380"/>
                    <a:gd name="connsiteY26" fmla="*/ 3131820 h 5242560"/>
                    <a:gd name="connsiteX27" fmla="*/ 4747260 w 5707380"/>
                    <a:gd name="connsiteY27" fmla="*/ 3771900 h 5242560"/>
                    <a:gd name="connsiteX28" fmla="*/ 5097780 w 5707380"/>
                    <a:gd name="connsiteY28" fmla="*/ 4709160 h 5242560"/>
                    <a:gd name="connsiteX29" fmla="*/ 5173980 w 5707380"/>
                    <a:gd name="connsiteY29" fmla="*/ 4975860 h 5242560"/>
                    <a:gd name="connsiteX30" fmla="*/ 4983480 w 5707380"/>
                    <a:gd name="connsiteY30" fmla="*/ 4983480 h 5242560"/>
                    <a:gd name="connsiteX31" fmla="*/ 4922520 w 5707380"/>
                    <a:gd name="connsiteY31" fmla="*/ 5082540 h 5242560"/>
                    <a:gd name="connsiteX32" fmla="*/ 4922520 w 5707380"/>
                    <a:gd name="connsiteY32" fmla="*/ 5189220 h 5242560"/>
                    <a:gd name="connsiteX33" fmla="*/ 5052060 w 5707380"/>
                    <a:gd name="connsiteY33" fmla="*/ 5242560 h 5242560"/>
                    <a:gd name="connsiteX34" fmla="*/ 5158740 w 5707380"/>
                    <a:gd name="connsiteY34" fmla="*/ 5204460 h 5242560"/>
                    <a:gd name="connsiteX35" fmla="*/ 5433060 w 5707380"/>
                    <a:gd name="connsiteY35" fmla="*/ 5227320 h 5242560"/>
                    <a:gd name="connsiteX36" fmla="*/ 5532120 w 5707380"/>
                    <a:gd name="connsiteY36" fmla="*/ 5151120 h 5242560"/>
                    <a:gd name="connsiteX37" fmla="*/ 5593080 w 5707380"/>
                    <a:gd name="connsiteY37" fmla="*/ 4953000 h 5242560"/>
                    <a:gd name="connsiteX38" fmla="*/ 5501640 w 5707380"/>
                    <a:gd name="connsiteY38" fmla="*/ 4739640 h 5242560"/>
                    <a:gd name="connsiteX39" fmla="*/ 5219700 w 5707380"/>
                    <a:gd name="connsiteY39" fmla="*/ 3916680 h 5242560"/>
                    <a:gd name="connsiteX40" fmla="*/ 5486400 w 5707380"/>
                    <a:gd name="connsiteY40" fmla="*/ 2796540 h 5242560"/>
                    <a:gd name="connsiteX41" fmla="*/ 5219700 w 5707380"/>
                    <a:gd name="connsiteY41" fmla="*/ 1935480 h 5242560"/>
                    <a:gd name="connsiteX42" fmla="*/ 4998720 w 5707380"/>
                    <a:gd name="connsiteY42" fmla="*/ 1836420 h 5242560"/>
                    <a:gd name="connsiteX43" fmla="*/ 5402580 w 5707380"/>
                    <a:gd name="connsiteY43" fmla="*/ 1676400 h 5242560"/>
                    <a:gd name="connsiteX44" fmla="*/ 5684520 w 5707380"/>
                    <a:gd name="connsiteY44" fmla="*/ 1333500 h 5242560"/>
                    <a:gd name="connsiteX45" fmla="*/ 5707380 w 5707380"/>
                    <a:gd name="connsiteY45" fmla="*/ 876300 h 5242560"/>
                    <a:gd name="connsiteX46" fmla="*/ 5349240 w 5707380"/>
                    <a:gd name="connsiteY46" fmla="*/ 350520 h 5242560"/>
                    <a:gd name="connsiteX47" fmla="*/ 4922520 w 5707380"/>
                    <a:gd name="connsiteY47" fmla="*/ 160020 h 5242560"/>
                    <a:gd name="connsiteX48" fmla="*/ 4290060 w 5707380"/>
                    <a:gd name="connsiteY48" fmla="*/ 281940 h 5242560"/>
                    <a:gd name="connsiteX49" fmla="*/ 4015740 w 5707380"/>
                    <a:gd name="connsiteY49" fmla="*/ 624840 h 5242560"/>
                    <a:gd name="connsiteX50" fmla="*/ 3939540 w 5707380"/>
                    <a:gd name="connsiteY50" fmla="*/ 1097280 h 5242560"/>
                    <a:gd name="connsiteX51" fmla="*/ 4236720 w 5707380"/>
                    <a:gd name="connsiteY51" fmla="*/ 1531620 h 5242560"/>
                    <a:gd name="connsiteX52" fmla="*/ 4389120 w 5707380"/>
                    <a:gd name="connsiteY52" fmla="*/ 1363980 h 5242560"/>
                    <a:gd name="connsiteX53" fmla="*/ 4533900 w 5707380"/>
                    <a:gd name="connsiteY53" fmla="*/ 1059180 h 5242560"/>
                    <a:gd name="connsiteX54" fmla="*/ 4792980 w 5707380"/>
                    <a:gd name="connsiteY54" fmla="*/ 1043940 h 5242560"/>
                    <a:gd name="connsiteX55" fmla="*/ 4914900 w 5707380"/>
                    <a:gd name="connsiteY55" fmla="*/ 1135380 h 5242560"/>
                    <a:gd name="connsiteX56" fmla="*/ 4869180 w 5707380"/>
                    <a:gd name="connsiteY56" fmla="*/ 1386840 h 5242560"/>
                    <a:gd name="connsiteX57" fmla="*/ 4594860 w 5707380"/>
                    <a:gd name="connsiteY57" fmla="*/ 1600200 h 5242560"/>
                    <a:gd name="connsiteX58" fmla="*/ 4008120 w 5707380"/>
                    <a:gd name="connsiteY58" fmla="*/ 1501140 h 5242560"/>
                    <a:gd name="connsiteX59" fmla="*/ 3314700 w 5707380"/>
                    <a:gd name="connsiteY59" fmla="*/ 1691640 h 5242560"/>
                    <a:gd name="connsiteX60" fmla="*/ 2377440 w 5707380"/>
                    <a:gd name="connsiteY60" fmla="*/ 1607820 h 5242560"/>
                    <a:gd name="connsiteX61" fmla="*/ 1729740 w 5707380"/>
                    <a:gd name="connsiteY61" fmla="*/ 1234440 h 5242560"/>
                    <a:gd name="connsiteX62" fmla="*/ 1592580 w 5707380"/>
                    <a:gd name="connsiteY62" fmla="*/ 723900 h 5242560"/>
                    <a:gd name="connsiteX63" fmla="*/ 1478280 w 5707380"/>
                    <a:gd name="connsiteY63" fmla="*/ 510540 h 5242560"/>
                    <a:gd name="connsiteX64" fmla="*/ 1242060 w 5707380"/>
                    <a:gd name="connsiteY64" fmla="*/ 411480 h 5242560"/>
                    <a:gd name="connsiteX65" fmla="*/ 1082040 w 5707380"/>
                    <a:gd name="connsiteY65" fmla="*/ 0 h 5242560"/>
                    <a:gd name="connsiteX66" fmla="*/ 937260 w 5707380"/>
                    <a:gd name="connsiteY66" fmla="*/ 434340 h 5242560"/>
                    <a:gd name="connsiteX67" fmla="*/ 617220 w 5707380"/>
                    <a:gd name="connsiteY67" fmla="*/ 624840 h 5242560"/>
                    <a:gd name="connsiteX68" fmla="*/ 464820 w 5707380"/>
                    <a:gd name="connsiteY68" fmla="*/ 754380 h 5242560"/>
                    <a:gd name="connsiteX69" fmla="*/ 403860 w 5707380"/>
                    <a:gd name="connsiteY69" fmla="*/ 906780 h 5242560"/>
                    <a:gd name="connsiteX70" fmla="*/ 129540 w 5707380"/>
                    <a:gd name="connsiteY70" fmla="*/ 1165860 h 5242560"/>
                    <a:gd name="connsiteX71" fmla="*/ 38100 w 5707380"/>
                    <a:gd name="connsiteY71" fmla="*/ 1143000 h 5242560"/>
                    <a:gd name="connsiteX72" fmla="*/ 0 w 5707380"/>
                    <a:gd name="connsiteY72" fmla="*/ 1242060 h 5242560"/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13460 w 5707380"/>
                    <a:gd name="connsiteY8" fmla="*/ 2606040 h 5242560"/>
                    <a:gd name="connsiteX9" fmla="*/ 1592580 w 5707380"/>
                    <a:gd name="connsiteY9" fmla="*/ 328422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049780 w 5707380"/>
                    <a:gd name="connsiteY21" fmla="*/ 4556760 h 5242560"/>
                    <a:gd name="connsiteX22" fmla="*/ 2112130 w 5707380"/>
                    <a:gd name="connsiteY22" fmla="*/ 3966180 h 5242560"/>
                    <a:gd name="connsiteX23" fmla="*/ 2240280 w 5707380"/>
                    <a:gd name="connsiteY23" fmla="*/ 3322320 h 5242560"/>
                    <a:gd name="connsiteX24" fmla="*/ 2727960 w 5707380"/>
                    <a:gd name="connsiteY24" fmla="*/ 3383280 h 5242560"/>
                    <a:gd name="connsiteX25" fmla="*/ 3360420 w 5707380"/>
                    <a:gd name="connsiteY25" fmla="*/ 3413760 h 5242560"/>
                    <a:gd name="connsiteX26" fmla="*/ 4419600 w 5707380"/>
                    <a:gd name="connsiteY26" fmla="*/ 3131820 h 5242560"/>
                    <a:gd name="connsiteX27" fmla="*/ 4747260 w 5707380"/>
                    <a:gd name="connsiteY27" fmla="*/ 3771900 h 5242560"/>
                    <a:gd name="connsiteX28" fmla="*/ 5097780 w 5707380"/>
                    <a:gd name="connsiteY28" fmla="*/ 4709160 h 5242560"/>
                    <a:gd name="connsiteX29" fmla="*/ 5173980 w 5707380"/>
                    <a:gd name="connsiteY29" fmla="*/ 4975860 h 5242560"/>
                    <a:gd name="connsiteX30" fmla="*/ 4983480 w 5707380"/>
                    <a:gd name="connsiteY30" fmla="*/ 4983480 h 5242560"/>
                    <a:gd name="connsiteX31" fmla="*/ 4922520 w 5707380"/>
                    <a:gd name="connsiteY31" fmla="*/ 5082540 h 5242560"/>
                    <a:gd name="connsiteX32" fmla="*/ 4922520 w 5707380"/>
                    <a:gd name="connsiteY32" fmla="*/ 5189220 h 5242560"/>
                    <a:gd name="connsiteX33" fmla="*/ 5052060 w 5707380"/>
                    <a:gd name="connsiteY33" fmla="*/ 5242560 h 5242560"/>
                    <a:gd name="connsiteX34" fmla="*/ 5158740 w 5707380"/>
                    <a:gd name="connsiteY34" fmla="*/ 5204460 h 5242560"/>
                    <a:gd name="connsiteX35" fmla="*/ 5433060 w 5707380"/>
                    <a:gd name="connsiteY35" fmla="*/ 5227320 h 5242560"/>
                    <a:gd name="connsiteX36" fmla="*/ 5532120 w 5707380"/>
                    <a:gd name="connsiteY36" fmla="*/ 5151120 h 5242560"/>
                    <a:gd name="connsiteX37" fmla="*/ 5593080 w 5707380"/>
                    <a:gd name="connsiteY37" fmla="*/ 4953000 h 5242560"/>
                    <a:gd name="connsiteX38" fmla="*/ 5501640 w 5707380"/>
                    <a:gd name="connsiteY38" fmla="*/ 4739640 h 5242560"/>
                    <a:gd name="connsiteX39" fmla="*/ 5219700 w 5707380"/>
                    <a:gd name="connsiteY39" fmla="*/ 3916680 h 5242560"/>
                    <a:gd name="connsiteX40" fmla="*/ 5486400 w 5707380"/>
                    <a:gd name="connsiteY40" fmla="*/ 2796540 h 5242560"/>
                    <a:gd name="connsiteX41" fmla="*/ 5219700 w 5707380"/>
                    <a:gd name="connsiteY41" fmla="*/ 1935480 h 5242560"/>
                    <a:gd name="connsiteX42" fmla="*/ 4998720 w 5707380"/>
                    <a:gd name="connsiteY42" fmla="*/ 1836420 h 5242560"/>
                    <a:gd name="connsiteX43" fmla="*/ 5402580 w 5707380"/>
                    <a:gd name="connsiteY43" fmla="*/ 1676400 h 5242560"/>
                    <a:gd name="connsiteX44" fmla="*/ 5684520 w 5707380"/>
                    <a:gd name="connsiteY44" fmla="*/ 1333500 h 5242560"/>
                    <a:gd name="connsiteX45" fmla="*/ 5707380 w 5707380"/>
                    <a:gd name="connsiteY45" fmla="*/ 876300 h 5242560"/>
                    <a:gd name="connsiteX46" fmla="*/ 5349240 w 5707380"/>
                    <a:gd name="connsiteY46" fmla="*/ 350520 h 5242560"/>
                    <a:gd name="connsiteX47" fmla="*/ 4922520 w 5707380"/>
                    <a:gd name="connsiteY47" fmla="*/ 160020 h 5242560"/>
                    <a:gd name="connsiteX48" fmla="*/ 4290060 w 5707380"/>
                    <a:gd name="connsiteY48" fmla="*/ 281940 h 5242560"/>
                    <a:gd name="connsiteX49" fmla="*/ 4015740 w 5707380"/>
                    <a:gd name="connsiteY49" fmla="*/ 624840 h 5242560"/>
                    <a:gd name="connsiteX50" fmla="*/ 3939540 w 5707380"/>
                    <a:gd name="connsiteY50" fmla="*/ 1097280 h 5242560"/>
                    <a:gd name="connsiteX51" fmla="*/ 4236720 w 5707380"/>
                    <a:gd name="connsiteY51" fmla="*/ 1531620 h 5242560"/>
                    <a:gd name="connsiteX52" fmla="*/ 4389120 w 5707380"/>
                    <a:gd name="connsiteY52" fmla="*/ 1363980 h 5242560"/>
                    <a:gd name="connsiteX53" fmla="*/ 4533900 w 5707380"/>
                    <a:gd name="connsiteY53" fmla="*/ 1059180 h 5242560"/>
                    <a:gd name="connsiteX54" fmla="*/ 4792980 w 5707380"/>
                    <a:gd name="connsiteY54" fmla="*/ 1043940 h 5242560"/>
                    <a:gd name="connsiteX55" fmla="*/ 4914900 w 5707380"/>
                    <a:gd name="connsiteY55" fmla="*/ 1135380 h 5242560"/>
                    <a:gd name="connsiteX56" fmla="*/ 4869180 w 5707380"/>
                    <a:gd name="connsiteY56" fmla="*/ 1386840 h 5242560"/>
                    <a:gd name="connsiteX57" fmla="*/ 4594860 w 5707380"/>
                    <a:gd name="connsiteY57" fmla="*/ 1600200 h 5242560"/>
                    <a:gd name="connsiteX58" fmla="*/ 4008120 w 5707380"/>
                    <a:gd name="connsiteY58" fmla="*/ 1501140 h 5242560"/>
                    <a:gd name="connsiteX59" fmla="*/ 3314700 w 5707380"/>
                    <a:gd name="connsiteY59" fmla="*/ 1691640 h 5242560"/>
                    <a:gd name="connsiteX60" fmla="*/ 2377440 w 5707380"/>
                    <a:gd name="connsiteY60" fmla="*/ 1607820 h 5242560"/>
                    <a:gd name="connsiteX61" fmla="*/ 1729740 w 5707380"/>
                    <a:gd name="connsiteY61" fmla="*/ 1234440 h 5242560"/>
                    <a:gd name="connsiteX62" fmla="*/ 1592580 w 5707380"/>
                    <a:gd name="connsiteY62" fmla="*/ 723900 h 5242560"/>
                    <a:gd name="connsiteX63" fmla="*/ 1478280 w 5707380"/>
                    <a:gd name="connsiteY63" fmla="*/ 510540 h 5242560"/>
                    <a:gd name="connsiteX64" fmla="*/ 1242060 w 5707380"/>
                    <a:gd name="connsiteY64" fmla="*/ 411480 h 5242560"/>
                    <a:gd name="connsiteX65" fmla="*/ 1082040 w 5707380"/>
                    <a:gd name="connsiteY65" fmla="*/ 0 h 5242560"/>
                    <a:gd name="connsiteX66" fmla="*/ 937260 w 5707380"/>
                    <a:gd name="connsiteY66" fmla="*/ 434340 h 5242560"/>
                    <a:gd name="connsiteX67" fmla="*/ 617220 w 5707380"/>
                    <a:gd name="connsiteY67" fmla="*/ 624840 h 5242560"/>
                    <a:gd name="connsiteX68" fmla="*/ 464820 w 5707380"/>
                    <a:gd name="connsiteY68" fmla="*/ 754380 h 5242560"/>
                    <a:gd name="connsiteX69" fmla="*/ 403860 w 5707380"/>
                    <a:gd name="connsiteY69" fmla="*/ 906780 h 5242560"/>
                    <a:gd name="connsiteX70" fmla="*/ 129540 w 5707380"/>
                    <a:gd name="connsiteY70" fmla="*/ 1165860 h 5242560"/>
                    <a:gd name="connsiteX71" fmla="*/ 38100 w 5707380"/>
                    <a:gd name="connsiteY71" fmla="*/ 1143000 h 5242560"/>
                    <a:gd name="connsiteX72" fmla="*/ 0 w 5707380"/>
                    <a:gd name="connsiteY72" fmla="*/ 1242060 h 5242560"/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13460 w 5707380"/>
                    <a:gd name="connsiteY8" fmla="*/ 2606040 h 5242560"/>
                    <a:gd name="connsiteX9" fmla="*/ 1592580 w 5707380"/>
                    <a:gd name="connsiteY9" fmla="*/ 328422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049780 w 5707380"/>
                    <a:gd name="connsiteY21" fmla="*/ 4556760 h 5242560"/>
                    <a:gd name="connsiteX22" fmla="*/ 2112130 w 5707380"/>
                    <a:gd name="connsiteY22" fmla="*/ 3966180 h 5242560"/>
                    <a:gd name="connsiteX23" fmla="*/ 2240280 w 5707380"/>
                    <a:gd name="connsiteY23" fmla="*/ 3322320 h 5242560"/>
                    <a:gd name="connsiteX24" fmla="*/ 2727960 w 5707380"/>
                    <a:gd name="connsiteY24" fmla="*/ 3383280 h 5242560"/>
                    <a:gd name="connsiteX25" fmla="*/ 3672840 w 5707380"/>
                    <a:gd name="connsiteY25" fmla="*/ 3444240 h 5242560"/>
                    <a:gd name="connsiteX26" fmla="*/ 4419600 w 5707380"/>
                    <a:gd name="connsiteY26" fmla="*/ 3131820 h 5242560"/>
                    <a:gd name="connsiteX27" fmla="*/ 4747260 w 5707380"/>
                    <a:gd name="connsiteY27" fmla="*/ 3771900 h 5242560"/>
                    <a:gd name="connsiteX28" fmla="*/ 5097780 w 5707380"/>
                    <a:gd name="connsiteY28" fmla="*/ 4709160 h 5242560"/>
                    <a:gd name="connsiteX29" fmla="*/ 5173980 w 5707380"/>
                    <a:gd name="connsiteY29" fmla="*/ 4975860 h 5242560"/>
                    <a:gd name="connsiteX30" fmla="*/ 4983480 w 5707380"/>
                    <a:gd name="connsiteY30" fmla="*/ 4983480 h 5242560"/>
                    <a:gd name="connsiteX31" fmla="*/ 4922520 w 5707380"/>
                    <a:gd name="connsiteY31" fmla="*/ 5082540 h 5242560"/>
                    <a:gd name="connsiteX32" fmla="*/ 4922520 w 5707380"/>
                    <a:gd name="connsiteY32" fmla="*/ 5189220 h 5242560"/>
                    <a:gd name="connsiteX33" fmla="*/ 5052060 w 5707380"/>
                    <a:gd name="connsiteY33" fmla="*/ 5242560 h 5242560"/>
                    <a:gd name="connsiteX34" fmla="*/ 5158740 w 5707380"/>
                    <a:gd name="connsiteY34" fmla="*/ 5204460 h 5242560"/>
                    <a:gd name="connsiteX35" fmla="*/ 5433060 w 5707380"/>
                    <a:gd name="connsiteY35" fmla="*/ 5227320 h 5242560"/>
                    <a:gd name="connsiteX36" fmla="*/ 5532120 w 5707380"/>
                    <a:gd name="connsiteY36" fmla="*/ 5151120 h 5242560"/>
                    <a:gd name="connsiteX37" fmla="*/ 5593080 w 5707380"/>
                    <a:gd name="connsiteY37" fmla="*/ 4953000 h 5242560"/>
                    <a:gd name="connsiteX38" fmla="*/ 5501640 w 5707380"/>
                    <a:gd name="connsiteY38" fmla="*/ 4739640 h 5242560"/>
                    <a:gd name="connsiteX39" fmla="*/ 5219700 w 5707380"/>
                    <a:gd name="connsiteY39" fmla="*/ 3916680 h 5242560"/>
                    <a:gd name="connsiteX40" fmla="*/ 5486400 w 5707380"/>
                    <a:gd name="connsiteY40" fmla="*/ 2796540 h 5242560"/>
                    <a:gd name="connsiteX41" fmla="*/ 5219700 w 5707380"/>
                    <a:gd name="connsiteY41" fmla="*/ 1935480 h 5242560"/>
                    <a:gd name="connsiteX42" fmla="*/ 4998720 w 5707380"/>
                    <a:gd name="connsiteY42" fmla="*/ 1836420 h 5242560"/>
                    <a:gd name="connsiteX43" fmla="*/ 5402580 w 5707380"/>
                    <a:gd name="connsiteY43" fmla="*/ 1676400 h 5242560"/>
                    <a:gd name="connsiteX44" fmla="*/ 5684520 w 5707380"/>
                    <a:gd name="connsiteY44" fmla="*/ 1333500 h 5242560"/>
                    <a:gd name="connsiteX45" fmla="*/ 5707380 w 5707380"/>
                    <a:gd name="connsiteY45" fmla="*/ 876300 h 5242560"/>
                    <a:gd name="connsiteX46" fmla="*/ 5349240 w 5707380"/>
                    <a:gd name="connsiteY46" fmla="*/ 350520 h 5242560"/>
                    <a:gd name="connsiteX47" fmla="*/ 4922520 w 5707380"/>
                    <a:gd name="connsiteY47" fmla="*/ 160020 h 5242560"/>
                    <a:gd name="connsiteX48" fmla="*/ 4290060 w 5707380"/>
                    <a:gd name="connsiteY48" fmla="*/ 281940 h 5242560"/>
                    <a:gd name="connsiteX49" fmla="*/ 4015740 w 5707380"/>
                    <a:gd name="connsiteY49" fmla="*/ 624840 h 5242560"/>
                    <a:gd name="connsiteX50" fmla="*/ 3939540 w 5707380"/>
                    <a:gd name="connsiteY50" fmla="*/ 1097280 h 5242560"/>
                    <a:gd name="connsiteX51" fmla="*/ 4236720 w 5707380"/>
                    <a:gd name="connsiteY51" fmla="*/ 1531620 h 5242560"/>
                    <a:gd name="connsiteX52" fmla="*/ 4389120 w 5707380"/>
                    <a:gd name="connsiteY52" fmla="*/ 1363980 h 5242560"/>
                    <a:gd name="connsiteX53" fmla="*/ 4533900 w 5707380"/>
                    <a:gd name="connsiteY53" fmla="*/ 1059180 h 5242560"/>
                    <a:gd name="connsiteX54" fmla="*/ 4792980 w 5707380"/>
                    <a:gd name="connsiteY54" fmla="*/ 1043940 h 5242560"/>
                    <a:gd name="connsiteX55" fmla="*/ 4914900 w 5707380"/>
                    <a:gd name="connsiteY55" fmla="*/ 1135380 h 5242560"/>
                    <a:gd name="connsiteX56" fmla="*/ 4869180 w 5707380"/>
                    <a:gd name="connsiteY56" fmla="*/ 1386840 h 5242560"/>
                    <a:gd name="connsiteX57" fmla="*/ 4594860 w 5707380"/>
                    <a:gd name="connsiteY57" fmla="*/ 1600200 h 5242560"/>
                    <a:gd name="connsiteX58" fmla="*/ 4008120 w 5707380"/>
                    <a:gd name="connsiteY58" fmla="*/ 1501140 h 5242560"/>
                    <a:gd name="connsiteX59" fmla="*/ 3314700 w 5707380"/>
                    <a:gd name="connsiteY59" fmla="*/ 1691640 h 5242560"/>
                    <a:gd name="connsiteX60" fmla="*/ 2377440 w 5707380"/>
                    <a:gd name="connsiteY60" fmla="*/ 1607820 h 5242560"/>
                    <a:gd name="connsiteX61" fmla="*/ 1729740 w 5707380"/>
                    <a:gd name="connsiteY61" fmla="*/ 1234440 h 5242560"/>
                    <a:gd name="connsiteX62" fmla="*/ 1592580 w 5707380"/>
                    <a:gd name="connsiteY62" fmla="*/ 723900 h 5242560"/>
                    <a:gd name="connsiteX63" fmla="*/ 1478280 w 5707380"/>
                    <a:gd name="connsiteY63" fmla="*/ 510540 h 5242560"/>
                    <a:gd name="connsiteX64" fmla="*/ 1242060 w 5707380"/>
                    <a:gd name="connsiteY64" fmla="*/ 411480 h 5242560"/>
                    <a:gd name="connsiteX65" fmla="*/ 1082040 w 5707380"/>
                    <a:gd name="connsiteY65" fmla="*/ 0 h 5242560"/>
                    <a:gd name="connsiteX66" fmla="*/ 937260 w 5707380"/>
                    <a:gd name="connsiteY66" fmla="*/ 434340 h 5242560"/>
                    <a:gd name="connsiteX67" fmla="*/ 617220 w 5707380"/>
                    <a:gd name="connsiteY67" fmla="*/ 624840 h 5242560"/>
                    <a:gd name="connsiteX68" fmla="*/ 464820 w 5707380"/>
                    <a:gd name="connsiteY68" fmla="*/ 754380 h 5242560"/>
                    <a:gd name="connsiteX69" fmla="*/ 403860 w 5707380"/>
                    <a:gd name="connsiteY69" fmla="*/ 906780 h 5242560"/>
                    <a:gd name="connsiteX70" fmla="*/ 129540 w 5707380"/>
                    <a:gd name="connsiteY70" fmla="*/ 1165860 h 5242560"/>
                    <a:gd name="connsiteX71" fmla="*/ 38100 w 5707380"/>
                    <a:gd name="connsiteY71" fmla="*/ 1143000 h 5242560"/>
                    <a:gd name="connsiteX72" fmla="*/ 0 w 5707380"/>
                    <a:gd name="connsiteY72" fmla="*/ 1242060 h 5242560"/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13460 w 5707380"/>
                    <a:gd name="connsiteY8" fmla="*/ 2606040 h 5242560"/>
                    <a:gd name="connsiteX9" fmla="*/ 1592580 w 5707380"/>
                    <a:gd name="connsiteY9" fmla="*/ 328422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049780 w 5707380"/>
                    <a:gd name="connsiteY21" fmla="*/ 4556760 h 5242560"/>
                    <a:gd name="connsiteX22" fmla="*/ 2112130 w 5707380"/>
                    <a:gd name="connsiteY22" fmla="*/ 3966180 h 5242560"/>
                    <a:gd name="connsiteX23" fmla="*/ 2240280 w 5707380"/>
                    <a:gd name="connsiteY23" fmla="*/ 3322320 h 5242560"/>
                    <a:gd name="connsiteX24" fmla="*/ 2834640 w 5707380"/>
                    <a:gd name="connsiteY24" fmla="*/ 3482340 h 5242560"/>
                    <a:gd name="connsiteX25" fmla="*/ 3672840 w 5707380"/>
                    <a:gd name="connsiteY25" fmla="*/ 3444240 h 5242560"/>
                    <a:gd name="connsiteX26" fmla="*/ 4419600 w 5707380"/>
                    <a:gd name="connsiteY26" fmla="*/ 3131820 h 5242560"/>
                    <a:gd name="connsiteX27" fmla="*/ 4747260 w 5707380"/>
                    <a:gd name="connsiteY27" fmla="*/ 3771900 h 5242560"/>
                    <a:gd name="connsiteX28" fmla="*/ 5097780 w 5707380"/>
                    <a:gd name="connsiteY28" fmla="*/ 4709160 h 5242560"/>
                    <a:gd name="connsiteX29" fmla="*/ 5173980 w 5707380"/>
                    <a:gd name="connsiteY29" fmla="*/ 4975860 h 5242560"/>
                    <a:gd name="connsiteX30" fmla="*/ 4983480 w 5707380"/>
                    <a:gd name="connsiteY30" fmla="*/ 4983480 h 5242560"/>
                    <a:gd name="connsiteX31" fmla="*/ 4922520 w 5707380"/>
                    <a:gd name="connsiteY31" fmla="*/ 5082540 h 5242560"/>
                    <a:gd name="connsiteX32" fmla="*/ 4922520 w 5707380"/>
                    <a:gd name="connsiteY32" fmla="*/ 5189220 h 5242560"/>
                    <a:gd name="connsiteX33" fmla="*/ 5052060 w 5707380"/>
                    <a:gd name="connsiteY33" fmla="*/ 5242560 h 5242560"/>
                    <a:gd name="connsiteX34" fmla="*/ 5158740 w 5707380"/>
                    <a:gd name="connsiteY34" fmla="*/ 5204460 h 5242560"/>
                    <a:gd name="connsiteX35" fmla="*/ 5433060 w 5707380"/>
                    <a:gd name="connsiteY35" fmla="*/ 5227320 h 5242560"/>
                    <a:gd name="connsiteX36" fmla="*/ 5532120 w 5707380"/>
                    <a:gd name="connsiteY36" fmla="*/ 5151120 h 5242560"/>
                    <a:gd name="connsiteX37" fmla="*/ 5593080 w 5707380"/>
                    <a:gd name="connsiteY37" fmla="*/ 4953000 h 5242560"/>
                    <a:gd name="connsiteX38" fmla="*/ 5501640 w 5707380"/>
                    <a:gd name="connsiteY38" fmla="*/ 4739640 h 5242560"/>
                    <a:gd name="connsiteX39" fmla="*/ 5219700 w 5707380"/>
                    <a:gd name="connsiteY39" fmla="*/ 3916680 h 5242560"/>
                    <a:gd name="connsiteX40" fmla="*/ 5486400 w 5707380"/>
                    <a:gd name="connsiteY40" fmla="*/ 2796540 h 5242560"/>
                    <a:gd name="connsiteX41" fmla="*/ 5219700 w 5707380"/>
                    <a:gd name="connsiteY41" fmla="*/ 1935480 h 5242560"/>
                    <a:gd name="connsiteX42" fmla="*/ 4998720 w 5707380"/>
                    <a:gd name="connsiteY42" fmla="*/ 1836420 h 5242560"/>
                    <a:gd name="connsiteX43" fmla="*/ 5402580 w 5707380"/>
                    <a:gd name="connsiteY43" fmla="*/ 1676400 h 5242560"/>
                    <a:gd name="connsiteX44" fmla="*/ 5684520 w 5707380"/>
                    <a:gd name="connsiteY44" fmla="*/ 1333500 h 5242560"/>
                    <a:gd name="connsiteX45" fmla="*/ 5707380 w 5707380"/>
                    <a:gd name="connsiteY45" fmla="*/ 876300 h 5242560"/>
                    <a:gd name="connsiteX46" fmla="*/ 5349240 w 5707380"/>
                    <a:gd name="connsiteY46" fmla="*/ 350520 h 5242560"/>
                    <a:gd name="connsiteX47" fmla="*/ 4922520 w 5707380"/>
                    <a:gd name="connsiteY47" fmla="*/ 160020 h 5242560"/>
                    <a:gd name="connsiteX48" fmla="*/ 4290060 w 5707380"/>
                    <a:gd name="connsiteY48" fmla="*/ 281940 h 5242560"/>
                    <a:gd name="connsiteX49" fmla="*/ 4015740 w 5707380"/>
                    <a:gd name="connsiteY49" fmla="*/ 624840 h 5242560"/>
                    <a:gd name="connsiteX50" fmla="*/ 3939540 w 5707380"/>
                    <a:gd name="connsiteY50" fmla="*/ 1097280 h 5242560"/>
                    <a:gd name="connsiteX51" fmla="*/ 4236720 w 5707380"/>
                    <a:gd name="connsiteY51" fmla="*/ 1531620 h 5242560"/>
                    <a:gd name="connsiteX52" fmla="*/ 4389120 w 5707380"/>
                    <a:gd name="connsiteY52" fmla="*/ 1363980 h 5242560"/>
                    <a:gd name="connsiteX53" fmla="*/ 4533900 w 5707380"/>
                    <a:gd name="connsiteY53" fmla="*/ 1059180 h 5242560"/>
                    <a:gd name="connsiteX54" fmla="*/ 4792980 w 5707380"/>
                    <a:gd name="connsiteY54" fmla="*/ 1043940 h 5242560"/>
                    <a:gd name="connsiteX55" fmla="*/ 4914900 w 5707380"/>
                    <a:gd name="connsiteY55" fmla="*/ 1135380 h 5242560"/>
                    <a:gd name="connsiteX56" fmla="*/ 4869180 w 5707380"/>
                    <a:gd name="connsiteY56" fmla="*/ 1386840 h 5242560"/>
                    <a:gd name="connsiteX57" fmla="*/ 4594860 w 5707380"/>
                    <a:gd name="connsiteY57" fmla="*/ 1600200 h 5242560"/>
                    <a:gd name="connsiteX58" fmla="*/ 4008120 w 5707380"/>
                    <a:gd name="connsiteY58" fmla="*/ 1501140 h 5242560"/>
                    <a:gd name="connsiteX59" fmla="*/ 3314700 w 5707380"/>
                    <a:gd name="connsiteY59" fmla="*/ 1691640 h 5242560"/>
                    <a:gd name="connsiteX60" fmla="*/ 2377440 w 5707380"/>
                    <a:gd name="connsiteY60" fmla="*/ 1607820 h 5242560"/>
                    <a:gd name="connsiteX61" fmla="*/ 1729740 w 5707380"/>
                    <a:gd name="connsiteY61" fmla="*/ 1234440 h 5242560"/>
                    <a:gd name="connsiteX62" fmla="*/ 1592580 w 5707380"/>
                    <a:gd name="connsiteY62" fmla="*/ 723900 h 5242560"/>
                    <a:gd name="connsiteX63" fmla="*/ 1478280 w 5707380"/>
                    <a:gd name="connsiteY63" fmla="*/ 510540 h 5242560"/>
                    <a:gd name="connsiteX64" fmla="*/ 1242060 w 5707380"/>
                    <a:gd name="connsiteY64" fmla="*/ 411480 h 5242560"/>
                    <a:gd name="connsiteX65" fmla="*/ 1082040 w 5707380"/>
                    <a:gd name="connsiteY65" fmla="*/ 0 h 5242560"/>
                    <a:gd name="connsiteX66" fmla="*/ 937260 w 5707380"/>
                    <a:gd name="connsiteY66" fmla="*/ 434340 h 5242560"/>
                    <a:gd name="connsiteX67" fmla="*/ 617220 w 5707380"/>
                    <a:gd name="connsiteY67" fmla="*/ 624840 h 5242560"/>
                    <a:gd name="connsiteX68" fmla="*/ 464820 w 5707380"/>
                    <a:gd name="connsiteY68" fmla="*/ 754380 h 5242560"/>
                    <a:gd name="connsiteX69" fmla="*/ 403860 w 5707380"/>
                    <a:gd name="connsiteY69" fmla="*/ 906780 h 5242560"/>
                    <a:gd name="connsiteX70" fmla="*/ 129540 w 5707380"/>
                    <a:gd name="connsiteY70" fmla="*/ 1165860 h 5242560"/>
                    <a:gd name="connsiteX71" fmla="*/ 38100 w 5707380"/>
                    <a:gd name="connsiteY71" fmla="*/ 1143000 h 5242560"/>
                    <a:gd name="connsiteX72" fmla="*/ 0 w 5707380"/>
                    <a:gd name="connsiteY72" fmla="*/ 1242060 h 5242560"/>
                    <a:gd name="connsiteX0" fmla="*/ 0 w 5707380"/>
                    <a:gd name="connsiteY0" fmla="*/ 1242060 h 5242560"/>
                    <a:gd name="connsiteX1" fmla="*/ 0 w 5707380"/>
                    <a:gd name="connsiteY1" fmla="*/ 1424940 h 5242560"/>
                    <a:gd name="connsiteX2" fmla="*/ 30480 w 5707380"/>
                    <a:gd name="connsiteY2" fmla="*/ 1501140 h 5242560"/>
                    <a:gd name="connsiteX3" fmla="*/ 99060 w 5707380"/>
                    <a:gd name="connsiteY3" fmla="*/ 1531620 h 5242560"/>
                    <a:gd name="connsiteX4" fmla="*/ 144780 w 5707380"/>
                    <a:gd name="connsiteY4" fmla="*/ 1607820 h 5242560"/>
                    <a:gd name="connsiteX5" fmla="*/ 701040 w 5707380"/>
                    <a:gd name="connsiteY5" fmla="*/ 1524000 h 5242560"/>
                    <a:gd name="connsiteX6" fmla="*/ 815340 w 5707380"/>
                    <a:gd name="connsiteY6" fmla="*/ 1653540 h 5242560"/>
                    <a:gd name="connsiteX7" fmla="*/ 868680 w 5707380"/>
                    <a:gd name="connsiteY7" fmla="*/ 1859280 h 5242560"/>
                    <a:gd name="connsiteX8" fmla="*/ 1013460 w 5707380"/>
                    <a:gd name="connsiteY8" fmla="*/ 2606040 h 5242560"/>
                    <a:gd name="connsiteX9" fmla="*/ 1592580 w 5707380"/>
                    <a:gd name="connsiteY9" fmla="*/ 3284220 h 5242560"/>
                    <a:gd name="connsiteX10" fmla="*/ 1729740 w 5707380"/>
                    <a:gd name="connsiteY10" fmla="*/ 4587240 h 5242560"/>
                    <a:gd name="connsiteX11" fmla="*/ 1645920 w 5707380"/>
                    <a:gd name="connsiteY11" fmla="*/ 4899660 h 5242560"/>
                    <a:gd name="connsiteX12" fmla="*/ 1440180 w 5707380"/>
                    <a:gd name="connsiteY12" fmla="*/ 4930140 h 5242560"/>
                    <a:gd name="connsiteX13" fmla="*/ 1348740 w 5707380"/>
                    <a:gd name="connsiteY13" fmla="*/ 5021580 h 5242560"/>
                    <a:gd name="connsiteX14" fmla="*/ 1402080 w 5707380"/>
                    <a:gd name="connsiteY14" fmla="*/ 5158740 h 5242560"/>
                    <a:gd name="connsiteX15" fmla="*/ 1531620 w 5707380"/>
                    <a:gd name="connsiteY15" fmla="*/ 5204460 h 5242560"/>
                    <a:gd name="connsiteX16" fmla="*/ 1600200 w 5707380"/>
                    <a:gd name="connsiteY16" fmla="*/ 5166360 h 5242560"/>
                    <a:gd name="connsiteX17" fmla="*/ 1859280 w 5707380"/>
                    <a:gd name="connsiteY17" fmla="*/ 5196840 h 5242560"/>
                    <a:gd name="connsiteX18" fmla="*/ 2034540 w 5707380"/>
                    <a:gd name="connsiteY18" fmla="*/ 5143500 h 5242560"/>
                    <a:gd name="connsiteX19" fmla="*/ 2110740 w 5707380"/>
                    <a:gd name="connsiteY19" fmla="*/ 4991100 h 5242560"/>
                    <a:gd name="connsiteX20" fmla="*/ 2072640 w 5707380"/>
                    <a:gd name="connsiteY20" fmla="*/ 4892040 h 5242560"/>
                    <a:gd name="connsiteX21" fmla="*/ 2049780 w 5707380"/>
                    <a:gd name="connsiteY21" fmla="*/ 4556760 h 5242560"/>
                    <a:gd name="connsiteX22" fmla="*/ 2112130 w 5707380"/>
                    <a:gd name="connsiteY22" fmla="*/ 3966180 h 5242560"/>
                    <a:gd name="connsiteX23" fmla="*/ 2240280 w 5707380"/>
                    <a:gd name="connsiteY23" fmla="*/ 3322320 h 5242560"/>
                    <a:gd name="connsiteX24" fmla="*/ 2834640 w 5707380"/>
                    <a:gd name="connsiteY24" fmla="*/ 3482340 h 5242560"/>
                    <a:gd name="connsiteX25" fmla="*/ 3672840 w 5707380"/>
                    <a:gd name="connsiteY25" fmla="*/ 3444240 h 5242560"/>
                    <a:gd name="connsiteX26" fmla="*/ 4381500 w 5707380"/>
                    <a:gd name="connsiteY26" fmla="*/ 3253740 h 5242560"/>
                    <a:gd name="connsiteX27" fmla="*/ 4747260 w 5707380"/>
                    <a:gd name="connsiteY27" fmla="*/ 3771900 h 5242560"/>
                    <a:gd name="connsiteX28" fmla="*/ 5097780 w 5707380"/>
                    <a:gd name="connsiteY28" fmla="*/ 4709160 h 5242560"/>
                    <a:gd name="connsiteX29" fmla="*/ 5173980 w 5707380"/>
                    <a:gd name="connsiteY29" fmla="*/ 4975860 h 5242560"/>
                    <a:gd name="connsiteX30" fmla="*/ 4983480 w 5707380"/>
                    <a:gd name="connsiteY30" fmla="*/ 4983480 h 5242560"/>
                    <a:gd name="connsiteX31" fmla="*/ 4922520 w 5707380"/>
                    <a:gd name="connsiteY31" fmla="*/ 5082540 h 5242560"/>
                    <a:gd name="connsiteX32" fmla="*/ 4922520 w 5707380"/>
                    <a:gd name="connsiteY32" fmla="*/ 5189220 h 5242560"/>
                    <a:gd name="connsiteX33" fmla="*/ 5052060 w 5707380"/>
                    <a:gd name="connsiteY33" fmla="*/ 5242560 h 5242560"/>
                    <a:gd name="connsiteX34" fmla="*/ 5158740 w 5707380"/>
                    <a:gd name="connsiteY34" fmla="*/ 5204460 h 5242560"/>
                    <a:gd name="connsiteX35" fmla="*/ 5433060 w 5707380"/>
                    <a:gd name="connsiteY35" fmla="*/ 5227320 h 5242560"/>
                    <a:gd name="connsiteX36" fmla="*/ 5532120 w 5707380"/>
                    <a:gd name="connsiteY36" fmla="*/ 5151120 h 5242560"/>
                    <a:gd name="connsiteX37" fmla="*/ 5593080 w 5707380"/>
                    <a:gd name="connsiteY37" fmla="*/ 4953000 h 5242560"/>
                    <a:gd name="connsiteX38" fmla="*/ 5501640 w 5707380"/>
                    <a:gd name="connsiteY38" fmla="*/ 4739640 h 5242560"/>
                    <a:gd name="connsiteX39" fmla="*/ 5219700 w 5707380"/>
                    <a:gd name="connsiteY39" fmla="*/ 3916680 h 5242560"/>
                    <a:gd name="connsiteX40" fmla="*/ 5486400 w 5707380"/>
                    <a:gd name="connsiteY40" fmla="*/ 2796540 h 5242560"/>
                    <a:gd name="connsiteX41" fmla="*/ 5219700 w 5707380"/>
                    <a:gd name="connsiteY41" fmla="*/ 1935480 h 5242560"/>
                    <a:gd name="connsiteX42" fmla="*/ 4998720 w 5707380"/>
                    <a:gd name="connsiteY42" fmla="*/ 1836420 h 5242560"/>
                    <a:gd name="connsiteX43" fmla="*/ 5402580 w 5707380"/>
                    <a:gd name="connsiteY43" fmla="*/ 1676400 h 5242560"/>
                    <a:gd name="connsiteX44" fmla="*/ 5684520 w 5707380"/>
                    <a:gd name="connsiteY44" fmla="*/ 1333500 h 5242560"/>
                    <a:gd name="connsiteX45" fmla="*/ 5707380 w 5707380"/>
                    <a:gd name="connsiteY45" fmla="*/ 876300 h 5242560"/>
                    <a:gd name="connsiteX46" fmla="*/ 5349240 w 5707380"/>
                    <a:gd name="connsiteY46" fmla="*/ 350520 h 5242560"/>
                    <a:gd name="connsiteX47" fmla="*/ 4922520 w 5707380"/>
                    <a:gd name="connsiteY47" fmla="*/ 160020 h 5242560"/>
                    <a:gd name="connsiteX48" fmla="*/ 4290060 w 5707380"/>
                    <a:gd name="connsiteY48" fmla="*/ 281940 h 5242560"/>
                    <a:gd name="connsiteX49" fmla="*/ 4015740 w 5707380"/>
                    <a:gd name="connsiteY49" fmla="*/ 624840 h 5242560"/>
                    <a:gd name="connsiteX50" fmla="*/ 3939540 w 5707380"/>
                    <a:gd name="connsiteY50" fmla="*/ 1097280 h 5242560"/>
                    <a:gd name="connsiteX51" fmla="*/ 4236720 w 5707380"/>
                    <a:gd name="connsiteY51" fmla="*/ 1531620 h 5242560"/>
                    <a:gd name="connsiteX52" fmla="*/ 4389120 w 5707380"/>
                    <a:gd name="connsiteY52" fmla="*/ 1363980 h 5242560"/>
                    <a:gd name="connsiteX53" fmla="*/ 4533900 w 5707380"/>
                    <a:gd name="connsiteY53" fmla="*/ 1059180 h 5242560"/>
                    <a:gd name="connsiteX54" fmla="*/ 4792980 w 5707380"/>
                    <a:gd name="connsiteY54" fmla="*/ 1043940 h 5242560"/>
                    <a:gd name="connsiteX55" fmla="*/ 4914900 w 5707380"/>
                    <a:gd name="connsiteY55" fmla="*/ 1135380 h 5242560"/>
                    <a:gd name="connsiteX56" fmla="*/ 4869180 w 5707380"/>
                    <a:gd name="connsiteY56" fmla="*/ 1386840 h 5242560"/>
                    <a:gd name="connsiteX57" fmla="*/ 4594860 w 5707380"/>
                    <a:gd name="connsiteY57" fmla="*/ 1600200 h 5242560"/>
                    <a:gd name="connsiteX58" fmla="*/ 4008120 w 5707380"/>
                    <a:gd name="connsiteY58" fmla="*/ 1501140 h 5242560"/>
                    <a:gd name="connsiteX59" fmla="*/ 3314700 w 5707380"/>
                    <a:gd name="connsiteY59" fmla="*/ 1691640 h 5242560"/>
                    <a:gd name="connsiteX60" fmla="*/ 2377440 w 5707380"/>
                    <a:gd name="connsiteY60" fmla="*/ 1607820 h 5242560"/>
                    <a:gd name="connsiteX61" fmla="*/ 1729740 w 5707380"/>
                    <a:gd name="connsiteY61" fmla="*/ 1234440 h 5242560"/>
                    <a:gd name="connsiteX62" fmla="*/ 1592580 w 5707380"/>
                    <a:gd name="connsiteY62" fmla="*/ 723900 h 5242560"/>
                    <a:gd name="connsiteX63" fmla="*/ 1478280 w 5707380"/>
                    <a:gd name="connsiteY63" fmla="*/ 510540 h 5242560"/>
                    <a:gd name="connsiteX64" fmla="*/ 1242060 w 5707380"/>
                    <a:gd name="connsiteY64" fmla="*/ 411480 h 5242560"/>
                    <a:gd name="connsiteX65" fmla="*/ 1082040 w 5707380"/>
                    <a:gd name="connsiteY65" fmla="*/ 0 h 5242560"/>
                    <a:gd name="connsiteX66" fmla="*/ 937260 w 5707380"/>
                    <a:gd name="connsiteY66" fmla="*/ 434340 h 5242560"/>
                    <a:gd name="connsiteX67" fmla="*/ 617220 w 5707380"/>
                    <a:gd name="connsiteY67" fmla="*/ 624840 h 5242560"/>
                    <a:gd name="connsiteX68" fmla="*/ 464820 w 5707380"/>
                    <a:gd name="connsiteY68" fmla="*/ 754380 h 5242560"/>
                    <a:gd name="connsiteX69" fmla="*/ 403860 w 5707380"/>
                    <a:gd name="connsiteY69" fmla="*/ 906780 h 5242560"/>
                    <a:gd name="connsiteX70" fmla="*/ 129540 w 5707380"/>
                    <a:gd name="connsiteY70" fmla="*/ 1165860 h 5242560"/>
                    <a:gd name="connsiteX71" fmla="*/ 38100 w 5707380"/>
                    <a:gd name="connsiteY71" fmla="*/ 1143000 h 5242560"/>
                    <a:gd name="connsiteX72" fmla="*/ 0 w 5707380"/>
                    <a:gd name="connsiteY72" fmla="*/ 1242060 h 52425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5097780 w 5707380"/>
                    <a:gd name="connsiteY28" fmla="*/ 4785360 h 5318760"/>
                    <a:gd name="connsiteX29" fmla="*/ 5173980 w 5707380"/>
                    <a:gd name="connsiteY29" fmla="*/ 5052060 h 5318760"/>
                    <a:gd name="connsiteX30" fmla="*/ 4983480 w 5707380"/>
                    <a:gd name="connsiteY30" fmla="*/ 5059680 h 5318760"/>
                    <a:gd name="connsiteX31" fmla="*/ 4922520 w 5707380"/>
                    <a:gd name="connsiteY31" fmla="*/ 5158740 h 5318760"/>
                    <a:gd name="connsiteX32" fmla="*/ 4922520 w 5707380"/>
                    <a:gd name="connsiteY32" fmla="*/ 5265420 h 5318760"/>
                    <a:gd name="connsiteX33" fmla="*/ 5052060 w 5707380"/>
                    <a:gd name="connsiteY33" fmla="*/ 5318760 h 5318760"/>
                    <a:gd name="connsiteX34" fmla="*/ 5158740 w 5707380"/>
                    <a:gd name="connsiteY34" fmla="*/ 5280660 h 5318760"/>
                    <a:gd name="connsiteX35" fmla="*/ 5433060 w 5707380"/>
                    <a:gd name="connsiteY35" fmla="*/ 5303520 h 5318760"/>
                    <a:gd name="connsiteX36" fmla="*/ 5532120 w 5707380"/>
                    <a:gd name="connsiteY36" fmla="*/ 5227320 h 5318760"/>
                    <a:gd name="connsiteX37" fmla="*/ 5593080 w 5707380"/>
                    <a:gd name="connsiteY37" fmla="*/ 5029200 h 5318760"/>
                    <a:gd name="connsiteX38" fmla="*/ 5501640 w 5707380"/>
                    <a:gd name="connsiteY38" fmla="*/ 4815840 h 5318760"/>
                    <a:gd name="connsiteX39" fmla="*/ 5219700 w 5707380"/>
                    <a:gd name="connsiteY39" fmla="*/ 3992880 h 5318760"/>
                    <a:gd name="connsiteX40" fmla="*/ 5486400 w 5707380"/>
                    <a:gd name="connsiteY40" fmla="*/ 2872740 h 5318760"/>
                    <a:gd name="connsiteX41" fmla="*/ 5219700 w 5707380"/>
                    <a:gd name="connsiteY41" fmla="*/ 2011680 h 5318760"/>
                    <a:gd name="connsiteX42" fmla="*/ 4998720 w 5707380"/>
                    <a:gd name="connsiteY42" fmla="*/ 1912620 h 5318760"/>
                    <a:gd name="connsiteX43" fmla="*/ 5402580 w 5707380"/>
                    <a:gd name="connsiteY43" fmla="*/ 1752600 h 5318760"/>
                    <a:gd name="connsiteX44" fmla="*/ 5684520 w 5707380"/>
                    <a:gd name="connsiteY44" fmla="*/ 1409700 h 5318760"/>
                    <a:gd name="connsiteX45" fmla="*/ 5707380 w 5707380"/>
                    <a:gd name="connsiteY45" fmla="*/ 952500 h 5318760"/>
                    <a:gd name="connsiteX46" fmla="*/ 5349240 w 5707380"/>
                    <a:gd name="connsiteY46" fmla="*/ 426720 h 5318760"/>
                    <a:gd name="connsiteX47" fmla="*/ 4922520 w 5707380"/>
                    <a:gd name="connsiteY47" fmla="*/ 236220 h 5318760"/>
                    <a:gd name="connsiteX48" fmla="*/ 4290060 w 5707380"/>
                    <a:gd name="connsiteY48" fmla="*/ 358140 h 5318760"/>
                    <a:gd name="connsiteX49" fmla="*/ 4015740 w 5707380"/>
                    <a:gd name="connsiteY49" fmla="*/ 701040 h 5318760"/>
                    <a:gd name="connsiteX50" fmla="*/ 3939540 w 5707380"/>
                    <a:gd name="connsiteY50" fmla="*/ 1173480 h 5318760"/>
                    <a:gd name="connsiteX51" fmla="*/ 4236720 w 5707380"/>
                    <a:gd name="connsiteY51" fmla="*/ 1607820 h 5318760"/>
                    <a:gd name="connsiteX52" fmla="*/ 4389120 w 5707380"/>
                    <a:gd name="connsiteY52" fmla="*/ 1440180 h 5318760"/>
                    <a:gd name="connsiteX53" fmla="*/ 4533900 w 5707380"/>
                    <a:gd name="connsiteY53" fmla="*/ 1135380 h 5318760"/>
                    <a:gd name="connsiteX54" fmla="*/ 4792980 w 5707380"/>
                    <a:gd name="connsiteY54" fmla="*/ 1120140 h 5318760"/>
                    <a:gd name="connsiteX55" fmla="*/ 4914900 w 5707380"/>
                    <a:gd name="connsiteY55" fmla="*/ 1211580 h 5318760"/>
                    <a:gd name="connsiteX56" fmla="*/ 4869180 w 5707380"/>
                    <a:gd name="connsiteY56" fmla="*/ 1463040 h 5318760"/>
                    <a:gd name="connsiteX57" fmla="*/ 4594860 w 5707380"/>
                    <a:gd name="connsiteY57" fmla="*/ 1676400 h 5318760"/>
                    <a:gd name="connsiteX58" fmla="*/ 4008120 w 5707380"/>
                    <a:gd name="connsiteY58" fmla="*/ 1577340 h 5318760"/>
                    <a:gd name="connsiteX59" fmla="*/ 3314700 w 5707380"/>
                    <a:gd name="connsiteY59" fmla="*/ 1767840 h 5318760"/>
                    <a:gd name="connsiteX60" fmla="*/ 2377440 w 5707380"/>
                    <a:gd name="connsiteY60" fmla="*/ 1684020 h 5318760"/>
                    <a:gd name="connsiteX61" fmla="*/ 1729740 w 5707380"/>
                    <a:gd name="connsiteY61" fmla="*/ 1310640 h 5318760"/>
                    <a:gd name="connsiteX62" fmla="*/ 1592580 w 5707380"/>
                    <a:gd name="connsiteY62" fmla="*/ 800100 h 5318760"/>
                    <a:gd name="connsiteX63" fmla="*/ 1478280 w 5707380"/>
                    <a:gd name="connsiteY63" fmla="*/ 586740 h 5318760"/>
                    <a:gd name="connsiteX64" fmla="*/ 1242060 w 5707380"/>
                    <a:gd name="connsiteY64" fmla="*/ 487680 h 5318760"/>
                    <a:gd name="connsiteX65" fmla="*/ 1051560 w 5707380"/>
                    <a:gd name="connsiteY65" fmla="*/ 0 h 5318760"/>
                    <a:gd name="connsiteX66" fmla="*/ 937260 w 5707380"/>
                    <a:gd name="connsiteY66" fmla="*/ 510540 h 5318760"/>
                    <a:gd name="connsiteX67" fmla="*/ 617220 w 5707380"/>
                    <a:gd name="connsiteY67" fmla="*/ 701040 h 5318760"/>
                    <a:gd name="connsiteX68" fmla="*/ 464820 w 5707380"/>
                    <a:gd name="connsiteY68" fmla="*/ 830580 h 5318760"/>
                    <a:gd name="connsiteX69" fmla="*/ 403860 w 5707380"/>
                    <a:gd name="connsiteY69" fmla="*/ 982980 h 5318760"/>
                    <a:gd name="connsiteX70" fmla="*/ 129540 w 5707380"/>
                    <a:gd name="connsiteY70" fmla="*/ 1242060 h 5318760"/>
                    <a:gd name="connsiteX71" fmla="*/ 38100 w 5707380"/>
                    <a:gd name="connsiteY71" fmla="*/ 1219200 h 5318760"/>
                    <a:gd name="connsiteX72" fmla="*/ 0 w 5707380"/>
                    <a:gd name="connsiteY72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5097780 w 5707380"/>
                    <a:gd name="connsiteY28" fmla="*/ 4785360 h 5318760"/>
                    <a:gd name="connsiteX29" fmla="*/ 5173980 w 5707380"/>
                    <a:gd name="connsiteY29" fmla="*/ 5052060 h 5318760"/>
                    <a:gd name="connsiteX30" fmla="*/ 4983480 w 5707380"/>
                    <a:gd name="connsiteY30" fmla="*/ 5059680 h 5318760"/>
                    <a:gd name="connsiteX31" fmla="*/ 4922520 w 5707380"/>
                    <a:gd name="connsiteY31" fmla="*/ 5158740 h 5318760"/>
                    <a:gd name="connsiteX32" fmla="*/ 4922520 w 5707380"/>
                    <a:gd name="connsiteY32" fmla="*/ 5265420 h 5318760"/>
                    <a:gd name="connsiteX33" fmla="*/ 5052060 w 5707380"/>
                    <a:gd name="connsiteY33" fmla="*/ 5318760 h 5318760"/>
                    <a:gd name="connsiteX34" fmla="*/ 5158740 w 5707380"/>
                    <a:gd name="connsiteY34" fmla="*/ 5280660 h 5318760"/>
                    <a:gd name="connsiteX35" fmla="*/ 5433060 w 5707380"/>
                    <a:gd name="connsiteY35" fmla="*/ 5303520 h 5318760"/>
                    <a:gd name="connsiteX36" fmla="*/ 5532120 w 5707380"/>
                    <a:gd name="connsiteY36" fmla="*/ 5227320 h 5318760"/>
                    <a:gd name="connsiteX37" fmla="*/ 5593080 w 5707380"/>
                    <a:gd name="connsiteY37" fmla="*/ 5029200 h 5318760"/>
                    <a:gd name="connsiteX38" fmla="*/ 5501640 w 5707380"/>
                    <a:gd name="connsiteY38" fmla="*/ 4815840 h 5318760"/>
                    <a:gd name="connsiteX39" fmla="*/ 5219700 w 5707380"/>
                    <a:gd name="connsiteY39" fmla="*/ 3992880 h 5318760"/>
                    <a:gd name="connsiteX40" fmla="*/ 5486400 w 5707380"/>
                    <a:gd name="connsiteY40" fmla="*/ 2872740 h 5318760"/>
                    <a:gd name="connsiteX41" fmla="*/ 5219700 w 5707380"/>
                    <a:gd name="connsiteY41" fmla="*/ 2011680 h 5318760"/>
                    <a:gd name="connsiteX42" fmla="*/ 4998720 w 5707380"/>
                    <a:gd name="connsiteY42" fmla="*/ 1912620 h 5318760"/>
                    <a:gd name="connsiteX43" fmla="*/ 5402580 w 5707380"/>
                    <a:gd name="connsiteY43" fmla="*/ 1752600 h 5318760"/>
                    <a:gd name="connsiteX44" fmla="*/ 5684520 w 5707380"/>
                    <a:gd name="connsiteY44" fmla="*/ 1409700 h 5318760"/>
                    <a:gd name="connsiteX45" fmla="*/ 5707380 w 5707380"/>
                    <a:gd name="connsiteY45" fmla="*/ 952500 h 5318760"/>
                    <a:gd name="connsiteX46" fmla="*/ 5349240 w 5707380"/>
                    <a:gd name="connsiteY46" fmla="*/ 426720 h 5318760"/>
                    <a:gd name="connsiteX47" fmla="*/ 4922520 w 5707380"/>
                    <a:gd name="connsiteY47" fmla="*/ 236220 h 5318760"/>
                    <a:gd name="connsiteX48" fmla="*/ 4290060 w 5707380"/>
                    <a:gd name="connsiteY48" fmla="*/ 358140 h 5318760"/>
                    <a:gd name="connsiteX49" fmla="*/ 4015740 w 5707380"/>
                    <a:gd name="connsiteY49" fmla="*/ 701040 h 5318760"/>
                    <a:gd name="connsiteX50" fmla="*/ 3939540 w 5707380"/>
                    <a:gd name="connsiteY50" fmla="*/ 1173480 h 5318760"/>
                    <a:gd name="connsiteX51" fmla="*/ 4236720 w 5707380"/>
                    <a:gd name="connsiteY51" fmla="*/ 1607820 h 5318760"/>
                    <a:gd name="connsiteX52" fmla="*/ 4389120 w 5707380"/>
                    <a:gd name="connsiteY52" fmla="*/ 1440180 h 5318760"/>
                    <a:gd name="connsiteX53" fmla="*/ 4533900 w 5707380"/>
                    <a:gd name="connsiteY53" fmla="*/ 1135380 h 5318760"/>
                    <a:gd name="connsiteX54" fmla="*/ 4792980 w 5707380"/>
                    <a:gd name="connsiteY54" fmla="*/ 1120140 h 5318760"/>
                    <a:gd name="connsiteX55" fmla="*/ 4914900 w 5707380"/>
                    <a:gd name="connsiteY55" fmla="*/ 1211580 h 5318760"/>
                    <a:gd name="connsiteX56" fmla="*/ 4869180 w 5707380"/>
                    <a:gd name="connsiteY56" fmla="*/ 1463040 h 5318760"/>
                    <a:gd name="connsiteX57" fmla="*/ 4594860 w 5707380"/>
                    <a:gd name="connsiteY57" fmla="*/ 1676400 h 5318760"/>
                    <a:gd name="connsiteX58" fmla="*/ 4008120 w 5707380"/>
                    <a:gd name="connsiteY58" fmla="*/ 1577340 h 5318760"/>
                    <a:gd name="connsiteX59" fmla="*/ 3314700 w 5707380"/>
                    <a:gd name="connsiteY59" fmla="*/ 1767840 h 5318760"/>
                    <a:gd name="connsiteX60" fmla="*/ 2377440 w 5707380"/>
                    <a:gd name="connsiteY60" fmla="*/ 1684020 h 5318760"/>
                    <a:gd name="connsiteX61" fmla="*/ 1729740 w 5707380"/>
                    <a:gd name="connsiteY61" fmla="*/ 1310640 h 5318760"/>
                    <a:gd name="connsiteX62" fmla="*/ 1592580 w 5707380"/>
                    <a:gd name="connsiteY62" fmla="*/ 800100 h 5318760"/>
                    <a:gd name="connsiteX63" fmla="*/ 1478280 w 5707380"/>
                    <a:gd name="connsiteY63" fmla="*/ 586740 h 5318760"/>
                    <a:gd name="connsiteX64" fmla="*/ 1295400 w 5707380"/>
                    <a:gd name="connsiteY64" fmla="*/ 411480 h 5318760"/>
                    <a:gd name="connsiteX65" fmla="*/ 1051560 w 5707380"/>
                    <a:gd name="connsiteY65" fmla="*/ 0 h 5318760"/>
                    <a:gd name="connsiteX66" fmla="*/ 937260 w 5707380"/>
                    <a:gd name="connsiteY66" fmla="*/ 510540 h 5318760"/>
                    <a:gd name="connsiteX67" fmla="*/ 617220 w 5707380"/>
                    <a:gd name="connsiteY67" fmla="*/ 701040 h 5318760"/>
                    <a:gd name="connsiteX68" fmla="*/ 464820 w 5707380"/>
                    <a:gd name="connsiteY68" fmla="*/ 830580 h 5318760"/>
                    <a:gd name="connsiteX69" fmla="*/ 403860 w 5707380"/>
                    <a:gd name="connsiteY69" fmla="*/ 982980 h 5318760"/>
                    <a:gd name="connsiteX70" fmla="*/ 129540 w 5707380"/>
                    <a:gd name="connsiteY70" fmla="*/ 1242060 h 5318760"/>
                    <a:gd name="connsiteX71" fmla="*/ 38100 w 5707380"/>
                    <a:gd name="connsiteY71" fmla="*/ 1219200 h 5318760"/>
                    <a:gd name="connsiteX72" fmla="*/ 0 w 5707380"/>
                    <a:gd name="connsiteY72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5097780 w 5707380"/>
                    <a:gd name="connsiteY28" fmla="*/ 4785360 h 5318760"/>
                    <a:gd name="connsiteX29" fmla="*/ 5173980 w 5707380"/>
                    <a:gd name="connsiteY29" fmla="*/ 5052060 h 5318760"/>
                    <a:gd name="connsiteX30" fmla="*/ 4983480 w 5707380"/>
                    <a:gd name="connsiteY30" fmla="*/ 5059680 h 5318760"/>
                    <a:gd name="connsiteX31" fmla="*/ 4922520 w 5707380"/>
                    <a:gd name="connsiteY31" fmla="*/ 5158740 h 5318760"/>
                    <a:gd name="connsiteX32" fmla="*/ 4922520 w 5707380"/>
                    <a:gd name="connsiteY32" fmla="*/ 5265420 h 5318760"/>
                    <a:gd name="connsiteX33" fmla="*/ 5052060 w 5707380"/>
                    <a:gd name="connsiteY33" fmla="*/ 5318760 h 5318760"/>
                    <a:gd name="connsiteX34" fmla="*/ 5158740 w 5707380"/>
                    <a:gd name="connsiteY34" fmla="*/ 5280660 h 5318760"/>
                    <a:gd name="connsiteX35" fmla="*/ 5433060 w 5707380"/>
                    <a:gd name="connsiteY35" fmla="*/ 5303520 h 5318760"/>
                    <a:gd name="connsiteX36" fmla="*/ 5532120 w 5707380"/>
                    <a:gd name="connsiteY36" fmla="*/ 5227320 h 5318760"/>
                    <a:gd name="connsiteX37" fmla="*/ 5593080 w 5707380"/>
                    <a:gd name="connsiteY37" fmla="*/ 5029200 h 5318760"/>
                    <a:gd name="connsiteX38" fmla="*/ 5501640 w 5707380"/>
                    <a:gd name="connsiteY38" fmla="*/ 4815840 h 5318760"/>
                    <a:gd name="connsiteX39" fmla="*/ 5219700 w 5707380"/>
                    <a:gd name="connsiteY39" fmla="*/ 3992880 h 5318760"/>
                    <a:gd name="connsiteX40" fmla="*/ 5486400 w 5707380"/>
                    <a:gd name="connsiteY40" fmla="*/ 2872740 h 5318760"/>
                    <a:gd name="connsiteX41" fmla="*/ 5219700 w 5707380"/>
                    <a:gd name="connsiteY41" fmla="*/ 2011680 h 5318760"/>
                    <a:gd name="connsiteX42" fmla="*/ 4998720 w 5707380"/>
                    <a:gd name="connsiteY42" fmla="*/ 1912620 h 5318760"/>
                    <a:gd name="connsiteX43" fmla="*/ 5402580 w 5707380"/>
                    <a:gd name="connsiteY43" fmla="*/ 1752600 h 5318760"/>
                    <a:gd name="connsiteX44" fmla="*/ 5684520 w 5707380"/>
                    <a:gd name="connsiteY44" fmla="*/ 1409700 h 5318760"/>
                    <a:gd name="connsiteX45" fmla="*/ 5707380 w 5707380"/>
                    <a:gd name="connsiteY45" fmla="*/ 952500 h 5318760"/>
                    <a:gd name="connsiteX46" fmla="*/ 5349240 w 5707380"/>
                    <a:gd name="connsiteY46" fmla="*/ 426720 h 5318760"/>
                    <a:gd name="connsiteX47" fmla="*/ 4922520 w 5707380"/>
                    <a:gd name="connsiteY47" fmla="*/ 236220 h 5318760"/>
                    <a:gd name="connsiteX48" fmla="*/ 4290060 w 5707380"/>
                    <a:gd name="connsiteY48" fmla="*/ 358140 h 5318760"/>
                    <a:gd name="connsiteX49" fmla="*/ 4015740 w 5707380"/>
                    <a:gd name="connsiteY49" fmla="*/ 701040 h 5318760"/>
                    <a:gd name="connsiteX50" fmla="*/ 3939540 w 5707380"/>
                    <a:gd name="connsiteY50" fmla="*/ 1173480 h 5318760"/>
                    <a:gd name="connsiteX51" fmla="*/ 4236720 w 5707380"/>
                    <a:gd name="connsiteY51" fmla="*/ 1607820 h 5318760"/>
                    <a:gd name="connsiteX52" fmla="*/ 4389120 w 5707380"/>
                    <a:gd name="connsiteY52" fmla="*/ 1440180 h 5318760"/>
                    <a:gd name="connsiteX53" fmla="*/ 4533900 w 5707380"/>
                    <a:gd name="connsiteY53" fmla="*/ 1135380 h 5318760"/>
                    <a:gd name="connsiteX54" fmla="*/ 4792980 w 5707380"/>
                    <a:gd name="connsiteY54" fmla="*/ 1120140 h 5318760"/>
                    <a:gd name="connsiteX55" fmla="*/ 4914900 w 5707380"/>
                    <a:gd name="connsiteY55" fmla="*/ 1211580 h 5318760"/>
                    <a:gd name="connsiteX56" fmla="*/ 4869180 w 5707380"/>
                    <a:gd name="connsiteY56" fmla="*/ 1463040 h 5318760"/>
                    <a:gd name="connsiteX57" fmla="*/ 4594860 w 5707380"/>
                    <a:gd name="connsiteY57" fmla="*/ 1676400 h 5318760"/>
                    <a:gd name="connsiteX58" fmla="*/ 4008120 w 5707380"/>
                    <a:gd name="connsiteY58" fmla="*/ 1577340 h 5318760"/>
                    <a:gd name="connsiteX59" fmla="*/ 3314700 w 5707380"/>
                    <a:gd name="connsiteY59" fmla="*/ 1767840 h 5318760"/>
                    <a:gd name="connsiteX60" fmla="*/ 2377440 w 5707380"/>
                    <a:gd name="connsiteY60" fmla="*/ 1684020 h 5318760"/>
                    <a:gd name="connsiteX61" fmla="*/ 1729740 w 5707380"/>
                    <a:gd name="connsiteY61" fmla="*/ 1310640 h 5318760"/>
                    <a:gd name="connsiteX62" fmla="*/ 1592580 w 5707380"/>
                    <a:gd name="connsiteY62" fmla="*/ 800100 h 5318760"/>
                    <a:gd name="connsiteX63" fmla="*/ 1569720 w 5707380"/>
                    <a:gd name="connsiteY63" fmla="*/ 495300 h 5318760"/>
                    <a:gd name="connsiteX64" fmla="*/ 1295400 w 5707380"/>
                    <a:gd name="connsiteY64" fmla="*/ 411480 h 5318760"/>
                    <a:gd name="connsiteX65" fmla="*/ 1051560 w 5707380"/>
                    <a:gd name="connsiteY65" fmla="*/ 0 h 5318760"/>
                    <a:gd name="connsiteX66" fmla="*/ 937260 w 5707380"/>
                    <a:gd name="connsiteY66" fmla="*/ 510540 h 5318760"/>
                    <a:gd name="connsiteX67" fmla="*/ 617220 w 5707380"/>
                    <a:gd name="connsiteY67" fmla="*/ 701040 h 5318760"/>
                    <a:gd name="connsiteX68" fmla="*/ 464820 w 5707380"/>
                    <a:gd name="connsiteY68" fmla="*/ 830580 h 5318760"/>
                    <a:gd name="connsiteX69" fmla="*/ 403860 w 5707380"/>
                    <a:gd name="connsiteY69" fmla="*/ 982980 h 5318760"/>
                    <a:gd name="connsiteX70" fmla="*/ 129540 w 5707380"/>
                    <a:gd name="connsiteY70" fmla="*/ 1242060 h 5318760"/>
                    <a:gd name="connsiteX71" fmla="*/ 38100 w 5707380"/>
                    <a:gd name="connsiteY71" fmla="*/ 1219200 h 5318760"/>
                    <a:gd name="connsiteX72" fmla="*/ 0 w 5707380"/>
                    <a:gd name="connsiteY72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5097780 w 5707380"/>
                    <a:gd name="connsiteY28" fmla="*/ 4785360 h 5318760"/>
                    <a:gd name="connsiteX29" fmla="*/ 5173980 w 5707380"/>
                    <a:gd name="connsiteY29" fmla="*/ 5052060 h 5318760"/>
                    <a:gd name="connsiteX30" fmla="*/ 4983480 w 5707380"/>
                    <a:gd name="connsiteY30" fmla="*/ 5059680 h 5318760"/>
                    <a:gd name="connsiteX31" fmla="*/ 4922520 w 5707380"/>
                    <a:gd name="connsiteY31" fmla="*/ 5158740 h 5318760"/>
                    <a:gd name="connsiteX32" fmla="*/ 4922520 w 5707380"/>
                    <a:gd name="connsiteY32" fmla="*/ 5265420 h 5318760"/>
                    <a:gd name="connsiteX33" fmla="*/ 5052060 w 5707380"/>
                    <a:gd name="connsiteY33" fmla="*/ 5318760 h 5318760"/>
                    <a:gd name="connsiteX34" fmla="*/ 5158740 w 5707380"/>
                    <a:gd name="connsiteY34" fmla="*/ 5280660 h 5318760"/>
                    <a:gd name="connsiteX35" fmla="*/ 5433060 w 5707380"/>
                    <a:gd name="connsiteY35" fmla="*/ 5303520 h 5318760"/>
                    <a:gd name="connsiteX36" fmla="*/ 5532120 w 5707380"/>
                    <a:gd name="connsiteY36" fmla="*/ 5227320 h 5318760"/>
                    <a:gd name="connsiteX37" fmla="*/ 5593080 w 5707380"/>
                    <a:gd name="connsiteY37" fmla="*/ 5029200 h 5318760"/>
                    <a:gd name="connsiteX38" fmla="*/ 5501640 w 5707380"/>
                    <a:gd name="connsiteY38" fmla="*/ 4815840 h 5318760"/>
                    <a:gd name="connsiteX39" fmla="*/ 5219700 w 5707380"/>
                    <a:gd name="connsiteY39" fmla="*/ 3992880 h 5318760"/>
                    <a:gd name="connsiteX40" fmla="*/ 5486400 w 5707380"/>
                    <a:gd name="connsiteY40" fmla="*/ 2872740 h 5318760"/>
                    <a:gd name="connsiteX41" fmla="*/ 5219700 w 5707380"/>
                    <a:gd name="connsiteY41" fmla="*/ 2011680 h 5318760"/>
                    <a:gd name="connsiteX42" fmla="*/ 4998720 w 5707380"/>
                    <a:gd name="connsiteY42" fmla="*/ 1912620 h 5318760"/>
                    <a:gd name="connsiteX43" fmla="*/ 5402580 w 5707380"/>
                    <a:gd name="connsiteY43" fmla="*/ 1752600 h 5318760"/>
                    <a:gd name="connsiteX44" fmla="*/ 5684520 w 5707380"/>
                    <a:gd name="connsiteY44" fmla="*/ 1409700 h 5318760"/>
                    <a:gd name="connsiteX45" fmla="*/ 5707380 w 5707380"/>
                    <a:gd name="connsiteY45" fmla="*/ 952500 h 5318760"/>
                    <a:gd name="connsiteX46" fmla="*/ 5349240 w 5707380"/>
                    <a:gd name="connsiteY46" fmla="*/ 426720 h 5318760"/>
                    <a:gd name="connsiteX47" fmla="*/ 4922520 w 5707380"/>
                    <a:gd name="connsiteY47" fmla="*/ 236220 h 5318760"/>
                    <a:gd name="connsiteX48" fmla="*/ 4290060 w 5707380"/>
                    <a:gd name="connsiteY48" fmla="*/ 358140 h 5318760"/>
                    <a:gd name="connsiteX49" fmla="*/ 4015740 w 5707380"/>
                    <a:gd name="connsiteY49" fmla="*/ 701040 h 5318760"/>
                    <a:gd name="connsiteX50" fmla="*/ 3939540 w 5707380"/>
                    <a:gd name="connsiteY50" fmla="*/ 1173480 h 5318760"/>
                    <a:gd name="connsiteX51" fmla="*/ 4236720 w 5707380"/>
                    <a:gd name="connsiteY51" fmla="*/ 1607820 h 5318760"/>
                    <a:gd name="connsiteX52" fmla="*/ 4389120 w 5707380"/>
                    <a:gd name="connsiteY52" fmla="*/ 1440180 h 5318760"/>
                    <a:gd name="connsiteX53" fmla="*/ 4533900 w 5707380"/>
                    <a:gd name="connsiteY53" fmla="*/ 1135380 h 5318760"/>
                    <a:gd name="connsiteX54" fmla="*/ 4792980 w 5707380"/>
                    <a:gd name="connsiteY54" fmla="*/ 1120140 h 5318760"/>
                    <a:gd name="connsiteX55" fmla="*/ 4914900 w 5707380"/>
                    <a:gd name="connsiteY55" fmla="*/ 1211580 h 5318760"/>
                    <a:gd name="connsiteX56" fmla="*/ 4869180 w 5707380"/>
                    <a:gd name="connsiteY56" fmla="*/ 1463040 h 5318760"/>
                    <a:gd name="connsiteX57" fmla="*/ 4594860 w 5707380"/>
                    <a:gd name="connsiteY57" fmla="*/ 1676400 h 5318760"/>
                    <a:gd name="connsiteX58" fmla="*/ 4008120 w 5707380"/>
                    <a:gd name="connsiteY58" fmla="*/ 1577340 h 5318760"/>
                    <a:gd name="connsiteX59" fmla="*/ 3314700 w 5707380"/>
                    <a:gd name="connsiteY59" fmla="*/ 1767840 h 5318760"/>
                    <a:gd name="connsiteX60" fmla="*/ 2377440 w 5707380"/>
                    <a:gd name="connsiteY60" fmla="*/ 1684020 h 5318760"/>
                    <a:gd name="connsiteX61" fmla="*/ 1729740 w 5707380"/>
                    <a:gd name="connsiteY61" fmla="*/ 1310640 h 5318760"/>
                    <a:gd name="connsiteX62" fmla="*/ 1722120 w 5707380"/>
                    <a:gd name="connsiteY62" fmla="*/ 807720 h 5318760"/>
                    <a:gd name="connsiteX63" fmla="*/ 1569720 w 5707380"/>
                    <a:gd name="connsiteY63" fmla="*/ 495300 h 5318760"/>
                    <a:gd name="connsiteX64" fmla="*/ 1295400 w 5707380"/>
                    <a:gd name="connsiteY64" fmla="*/ 411480 h 5318760"/>
                    <a:gd name="connsiteX65" fmla="*/ 1051560 w 5707380"/>
                    <a:gd name="connsiteY65" fmla="*/ 0 h 5318760"/>
                    <a:gd name="connsiteX66" fmla="*/ 937260 w 5707380"/>
                    <a:gd name="connsiteY66" fmla="*/ 510540 h 5318760"/>
                    <a:gd name="connsiteX67" fmla="*/ 617220 w 5707380"/>
                    <a:gd name="connsiteY67" fmla="*/ 701040 h 5318760"/>
                    <a:gd name="connsiteX68" fmla="*/ 464820 w 5707380"/>
                    <a:gd name="connsiteY68" fmla="*/ 830580 h 5318760"/>
                    <a:gd name="connsiteX69" fmla="*/ 403860 w 5707380"/>
                    <a:gd name="connsiteY69" fmla="*/ 982980 h 5318760"/>
                    <a:gd name="connsiteX70" fmla="*/ 129540 w 5707380"/>
                    <a:gd name="connsiteY70" fmla="*/ 1242060 h 5318760"/>
                    <a:gd name="connsiteX71" fmla="*/ 38100 w 5707380"/>
                    <a:gd name="connsiteY71" fmla="*/ 1219200 h 5318760"/>
                    <a:gd name="connsiteX72" fmla="*/ 0 w 5707380"/>
                    <a:gd name="connsiteY72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5097780 w 5707380"/>
                    <a:gd name="connsiteY28" fmla="*/ 4785360 h 5318760"/>
                    <a:gd name="connsiteX29" fmla="*/ 5173980 w 5707380"/>
                    <a:gd name="connsiteY29" fmla="*/ 5052060 h 5318760"/>
                    <a:gd name="connsiteX30" fmla="*/ 4983480 w 5707380"/>
                    <a:gd name="connsiteY30" fmla="*/ 5059680 h 5318760"/>
                    <a:gd name="connsiteX31" fmla="*/ 4922520 w 5707380"/>
                    <a:gd name="connsiteY31" fmla="*/ 5158740 h 5318760"/>
                    <a:gd name="connsiteX32" fmla="*/ 4922520 w 5707380"/>
                    <a:gd name="connsiteY32" fmla="*/ 5265420 h 5318760"/>
                    <a:gd name="connsiteX33" fmla="*/ 5052060 w 5707380"/>
                    <a:gd name="connsiteY33" fmla="*/ 5318760 h 5318760"/>
                    <a:gd name="connsiteX34" fmla="*/ 5158740 w 5707380"/>
                    <a:gd name="connsiteY34" fmla="*/ 5280660 h 5318760"/>
                    <a:gd name="connsiteX35" fmla="*/ 5433060 w 5707380"/>
                    <a:gd name="connsiteY35" fmla="*/ 5303520 h 5318760"/>
                    <a:gd name="connsiteX36" fmla="*/ 5532120 w 5707380"/>
                    <a:gd name="connsiteY36" fmla="*/ 5227320 h 5318760"/>
                    <a:gd name="connsiteX37" fmla="*/ 5593080 w 5707380"/>
                    <a:gd name="connsiteY37" fmla="*/ 5029200 h 5318760"/>
                    <a:gd name="connsiteX38" fmla="*/ 5501640 w 5707380"/>
                    <a:gd name="connsiteY38" fmla="*/ 4815840 h 5318760"/>
                    <a:gd name="connsiteX39" fmla="*/ 5219700 w 5707380"/>
                    <a:gd name="connsiteY39" fmla="*/ 3992880 h 5318760"/>
                    <a:gd name="connsiteX40" fmla="*/ 5486400 w 5707380"/>
                    <a:gd name="connsiteY40" fmla="*/ 2872740 h 5318760"/>
                    <a:gd name="connsiteX41" fmla="*/ 5219700 w 5707380"/>
                    <a:gd name="connsiteY41" fmla="*/ 2011680 h 5318760"/>
                    <a:gd name="connsiteX42" fmla="*/ 4998720 w 5707380"/>
                    <a:gd name="connsiteY42" fmla="*/ 1912620 h 5318760"/>
                    <a:gd name="connsiteX43" fmla="*/ 5402580 w 5707380"/>
                    <a:gd name="connsiteY43" fmla="*/ 1752600 h 5318760"/>
                    <a:gd name="connsiteX44" fmla="*/ 5684520 w 5707380"/>
                    <a:gd name="connsiteY44" fmla="*/ 1409700 h 5318760"/>
                    <a:gd name="connsiteX45" fmla="*/ 5707380 w 5707380"/>
                    <a:gd name="connsiteY45" fmla="*/ 952500 h 5318760"/>
                    <a:gd name="connsiteX46" fmla="*/ 5349240 w 5707380"/>
                    <a:gd name="connsiteY46" fmla="*/ 426720 h 5318760"/>
                    <a:gd name="connsiteX47" fmla="*/ 4922520 w 5707380"/>
                    <a:gd name="connsiteY47" fmla="*/ 236220 h 5318760"/>
                    <a:gd name="connsiteX48" fmla="*/ 4290060 w 5707380"/>
                    <a:gd name="connsiteY48" fmla="*/ 358140 h 5318760"/>
                    <a:gd name="connsiteX49" fmla="*/ 4015740 w 5707380"/>
                    <a:gd name="connsiteY49" fmla="*/ 701040 h 5318760"/>
                    <a:gd name="connsiteX50" fmla="*/ 3939540 w 5707380"/>
                    <a:gd name="connsiteY50" fmla="*/ 1173480 h 5318760"/>
                    <a:gd name="connsiteX51" fmla="*/ 4236720 w 5707380"/>
                    <a:gd name="connsiteY51" fmla="*/ 1607820 h 5318760"/>
                    <a:gd name="connsiteX52" fmla="*/ 4389120 w 5707380"/>
                    <a:gd name="connsiteY52" fmla="*/ 1440180 h 5318760"/>
                    <a:gd name="connsiteX53" fmla="*/ 4533900 w 5707380"/>
                    <a:gd name="connsiteY53" fmla="*/ 1135380 h 5318760"/>
                    <a:gd name="connsiteX54" fmla="*/ 4792980 w 5707380"/>
                    <a:gd name="connsiteY54" fmla="*/ 1120140 h 5318760"/>
                    <a:gd name="connsiteX55" fmla="*/ 4914900 w 5707380"/>
                    <a:gd name="connsiteY55" fmla="*/ 1211580 h 5318760"/>
                    <a:gd name="connsiteX56" fmla="*/ 4869180 w 5707380"/>
                    <a:gd name="connsiteY56" fmla="*/ 1463040 h 5318760"/>
                    <a:gd name="connsiteX57" fmla="*/ 4594860 w 5707380"/>
                    <a:gd name="connsiteY57" fmla="*/ 1676400 h 5318760"/>
                    <a:gd name="connsiteX58" fmla="*/ 4008120 w 5707380"/>
                    <a:gd name="connsiteY58" fmla="*/ 1577340 h 5318760"/>
                    <a:gd name="connsiteX59" fmla="*/ 3314700 w 5707380"/>
                    <a:gd name="connsiteY59" fmla="*/ 1767840 h 5318760"/>
                    <a:gd name="connsiteX60" fmla="*/ 2377440 w 5707380"/>
                    <a:gd name="connsiteY60" fmla="*/ 1684020 h 5318760"/>
                    <a:gd name="connsiteX61" fmla="*/ 1821180 w 5707380"/>
                    <a:gd name="connsiteY61" fmla="*/ 1356360 h 5318760"/>
                    <a:gd name="connsiteX62" fmla="*/ 1722120 w 5707380"/>
                    <a:gd name="connsiteY62" fmla="*/ 807720 h 5318760"/>
                    <a:gd name="connsiteX63" fmla="*/ 1569720 w 5707380"/>
                    <a:gd name="connsiteY63" fmla="*/ 495300 h 5318760"/>
                    <a:gd name="connsiteX64" fmla="*/ 1295400 w 5707380"/>
                    <a:gd name="connsiteY64" fmla="*/ 411480 h 5318760"/>
                    <a:gd name="connsiteX65" fmla="*/ 1051560 w 5707380"/>
                    <a:gd name="connsiteY65" fmla="*/ 0 h 5318760"/>
                    <a:gd name="connsiteX66" fmla="*/ 937260 w 5707380"/>
                    <a:gd name="connsiteY66" fmla="*/ 510540 h 5318760"/>
                    <a:gd name="connsiteX67" fmla="*/ 617220 w 5707380"/>
                    <a:gd name="connsiteY67" fmla="*/ 701040 h 5318760"/>
                    <a:gd name="connsiteX68" fmla="*/ 464820 w 5707380"/>
                    <a:gd name="connsiteY68" fmla="*/ 830580 h 5318760"/>
                    <a:gd name="connsiteX69" fmla="*/ 403860 w 5707380"/>
                    <a:gd name="connsiteY69" fmla="*/ 982980 h 5318760"/>
                    <a:gd name="connsiteX70" fmla="*/ 129540 w 5707380"/>
                    <a:gd name="connsiteY70" fmla="*/ 1242060 h 5318760"/>
                    <a:gd name="connsiteX71" fmla="*/ 38100 w 5707380"/>
                    <a:gd name="connsiteY71" fmla="*/ 1219200 h 5318760"/>
                    <a:gd name="connsiteX72" fmla="*/ 0 w 5707380"/>
                    <a:gd name="connsiteY72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5097780 w 5707380"/>
                    <a:gd name="connsiteY28" fmla="*/ 4785360 h 5318760"/>
                    <a:gd name="connsiteX29" fmla="*/ 5173980 w 5707380"/>
                    <a:gd name="connsiteY29" fmla="*/ 5052060 h 5318760"/>
                    <a:gd name="connsiteX30" fmla="*/ 4983480 w 5707380"/>
                    <a:gd name="connsiteY30" fmla="*/ 5059680 h 5318760"/>
                    <a:gd name="connsiteX31" fmla="*/ 4922520 w 5707380"/>
                    <a:gd name="connsiteY31" fmla="*/ 5158740 h 5318760"/>
                    <a:gd name="connsiteX32" fmla="*/ 4922520 w 5707380"/>
                    <a:gd name="connsiteY32" fmla="*/ 5265420 h 5318760"/>
                    <a:gd name="connsiteX33" fmla="*/ 5052060 w 5707380"/>
                    <a:gd name="connsiteY33" fmla="*/ 5318760 h 5318760"/>
                    <a:gd name="connsiteX34" fmla="*/ 5158740 w 5707380"/>
                    <a:gd name="connsiteY34" fmla="*/ 5280660 h 5318760"/>
                    <a:gd name="connsiteX35" fmla="*/ 5433060 w 5707380"/>
                    <a:gd name="connsiteY35" fmla="*/ 5303520 h 5318760"/>
                    <a:gd name="connsiteX36" fmla="*/ 5532120 w 5707380"/>
                    <a:gd name="connsiteY36" fmla="*/ 5227320 h 5318760"/>
                    <a:gd name="connsiteX37" fmla="*/ 5593080 w 5707380"/>
                    <a:gd name="connsiteY37" fmla="*/ 5029200 h 5318760"/>
                    <a:gd name="connsiteX38" fmla="*/ 5501640 w 5707380"/>
                    <a:gd name="connsiteY38" fmla="*/ 4815840 h 5318760"/>
                    <a:gd name="connsiteX39" fmla="*/ 5219700 w 5707380"/>
                    <a:gd name="connsiteY39" fmla="*/ 3992880 h 5318760"/>
                    <a:gd name="connsiteX40" fmla="*/ 5486400 w 5707380"/>
                    <a:gd name="connsiteY40" fmla="*/ 2872740 h 5318760"/>
                    <a:gd name="connsiteX41" fmla="*/ 5219700 w 5707380"/>
                    <a:gd name="connsiteY41" fmla="*/ 2011680 h 5318760"/>
                    <a:gd name="connsiteX42" fmla="*/ 4998720 w 5707380"/>
                    <a:gd name="connsiteY42" fmla="*/ 1912620 h 5318760"/>
                    <a:gd name="connsiteX43" fmla="*/ 5402580 w 5707380"/>
                    <a:gd name="connsiteY43" fmla="*/ 1752600 h 5318760"/>
                    <a:gd name="connsiteX44" fmla="*/ 5684520 w 5707380"/>
                    <a:gd name="connsiteY44" fmla="*/ 1409700 h 5318760"/>
                    <a:gd name="connsiteX45" fmla="*/ 5707380 w 5707380"/>
                    <a:gd name="connsiteY45" fmla="*/ 952500 h 5318760"/>
                    <a:gd name="connsiteX46" fmla="*/ 5349240 w 5707380"/>
                    <a:gd name="connsiteY46" fmla="*/ 426720 h 5318760"/>
                    <a:gd name="connsiteX47" fmla="*/ 4922520 w 5707380"/>
                    <a:gd name="connsiteY47" fmla="*/ 236220 h 5318760"/>
                    <a:gd name="connsiteX48" fmla="*/ 4290060 w 5707380"/>
                    <a:gd name="connsiteY48" fmla="*/ 358140 h 5318760"/>
                    <a:gd name="connsiteX49" fmla="*/ 4015740 w 5707380"/>
                    <a:gd name="connsiteY49" fmla="*/ 701040 h 5318760"/>
                    <a:gd name="connsiteX50" fmla="*/ 3939540 w 5707380"/>
                    <a:gd name="connsiteY50" fmla="*/ 1173480 h 5318760"/>
                    <a:gd name="connsiteX51" fmla="*/ 4236720 w 5707380"/>
                    <a:gd name="connsiteY51" fmla="*/ 1607820 h 5318760"/>
                    <a:gd name="connsiteX52" fmla="*/ 4389120 w 5707380"/>
                    <a:gd name="connsiteY52" fmla="*/ 1440180 h 5318760"/>
                    <a:gd name="connsiteX53" fmla="*/ 4533900 w 5707380"/>
                    <a:gd name="connsiteY53" fmla="*/ 1135380 h 5318760"/>
                    <a:gd name="connsiteX54" fmla="*/ 4792980 w 5707380"/>
                    <a:gd name="connsiteY54" fmla="*/ 1120140 h 5318760"/>
                    <a:gd name="connsiteX55" fmla="*/ 4914900 w 5707380"/>
                    <a:gd name="connsiteY55" fmla="*/ 1211580 h 5318760"/>
                    <a:gd name="connsiteX56" fmla="*/ 4869180 w 5707380"/>
                    <a:gd name="connsiteY56" fmla="*/ 1463040 h 5318760"/>
                    <a:gd name="connsiteX57" fmla="*/ 4594860 w 5707380"/>
                    <a:gd name="connsiteY57" fmla="*/ 1676400 h 5318760"/>
                    <a:gd name="connsiteX58" fmla="*/ 4008120 w 5707380"/>
                    <a:gd name="connsiteY58" fmla="*/ 1577340 h 5318760"/>
                    <a:gd name="connsiteX59" fmla="*/ 3314700 w 5707380"/>
                    <a:gd name="connsiteY59" fmla="*/ 1767840 h 5318760"/>
                    <a:gd name="connsiteX60" fmla="*/ 2377440 w 5707380"/>
                    <a:gd name="connsiteY60" fmla="*/ 1684020 h 5318760"/>
                    <a:gd name="connsiteX61" fmla="*/ 1821180 w 5707380"/>
                    <a:gd name="connsiteY61" fmla="*/ 1356360 h 5318760"/>
                    <a:gd name="connsiteX62" fmla="*/ 1722120 w 5707380"/>
                    <a:gd name="connsiteY62" fmla="*/ 807720 h 5318760"/>
                    <a:gd name="connsiteX63" fmla="*/ 1569720 w 5707380"/>
                    <a:gd name="connsiteY63" fmla="*/ 495300 h 5318760"/>
                    <a:gd name="connsiteX64" fmla="*/ 1295400 w 5707380"/>
                    <a:gd name="connsiteY64" fmla="*/ 411480 h 5318760"/>
                    <a:gd name="connsiteX65" fmla="*/ 1051560 w 5707380"/>
                    <a:gd name="connsiteY65" fmla="*/ 0 h 5318760"/>
                    <a:gd name="connsiteX66" fmla="*/ 937260 w 5707380"/>
                    <a:gd name="connsiteY66" fmla="*/ 510540 h 5318760"/>
                    <a:gd name="connsiteX67" fmla="*/ 647700 w 5707380"/>
                    <a:gd name="connsiteY67" fmla="*/ 640080 h 5318760"/>
                    <a:gd name="connsiteX68" fmla="*/ 464820 w 5707380"/>
                    <a:gd name="connsiteY68" fmla="*/ 830580 h 5318760"/>
                    <a:gd name="connsiteX69" fmla="*/ 403860 w 5707380"/>
                    <a:gd name="connsiteY69" fmla="*/ 982980 h 5318760"/>
                    <a:gd name="connsiteX70" fmla="*/ 129540 w 5707380"/>
                    <a:gd name="connsiteY70" fmla="*/ 1242060 h 5318760"/>
                    <a:gd name="connsiteX71" fmla="*/ 38100 w 5707380"/>
                    <a:gd name="connsiteY71" fmla="*/ 1219200 h 5318760"/>
                    <a:gd name="connsiteX72" fmla="*/ 0 w 5707380"/>
                    <a:gd name="connsiteY72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5097780 w 5707380"/>
                    <a:gd name="connsiteY28" fmla="*/ 4785360 h 5318760"/>
                    <a:gd name="connsiteX29" fmla="*/ 5173980 w 5707380"/>
                    <a:gd name="connsiteY29" fmla="*/ 5052060 h 5318760"/>
                    <a:gd name="connsiteX30" fmla="*/ 4983480 w 5707380"/>
                    <a:gd name="connsiteY30" fmla="*/ 5059680 h 5318760"/>
                    <a:gd name="connsiteX31" fmla="*/ 4922520 w 5707380"/>
                    <a:gd name="connsiteY31" fmla="*/ 5158740 h 5318760"/>
                    <a:gd name="connsiteX32" fmla="*/ 4922520 w 5707380"/>
                    <a:gd name="connsiteY32" fmla="*/ 5265420 h 5318760"/>
                    <a:gd name="connsiteX33" fmla="*/ 5052060 w 5707380"/>
                    <a:gd name="connsiteY33" fmla="*/ 5318760 h 5318760"/>
                    <a:gd name="connsiteX34" fmla="*/ 5158740 w 5707380"/>
                    <a:gd name="connsiteY34" fmla="*/ 5280660 h 5318760"/>
                    <a:gd name="connsiteX35" fmla="*/ 5433060 w 5707380"/>
                    <a:gd name="connsiteY35" fmla="*/ 5303520 h 5318760"/>
                    <a:gd name="connsiteX36" fmla="*/ 5532120 w 5707380"/>
                    <a:gd name="connsiteY36" fmla="*/ 5227320 h 5318760"/>
                    <a:gd name="connsiteX37" fmla="*/ 5593080 w 5707380"/>
                    <a:gd name="connsiteY37" fmla="*/ 5029200 h 5318760"/>
                    <a:gd name="connsiteX38" fmla="*/ 5501640 w 5707380"/>
                    <a:gd name="connsiteY38" fmla="*/ 4815840 h 5318760"/>
                    <a:gd name="connsiteX39" fmla="*/ 5219700 w 5707380"/>
                    <a:gd name="connsiteY39" fmla="*/ 3992880 h 5318760"/>
                    <a:gd name="connsiteX40" fmla="*/ 5486400 w 5707380"/>
                    <a:gd name="connsiteY40" fmla="*/ 2872740 h 5318760"/>
                    <a:gd name="connsiteX41" fmla="*/ 5219700 w 5707380"/>
                    <a:gd name="connsiteY41" fmla="*/ 2011680 h 5318760"/>
                    <a:gd name="connsiteX42" fmla="*/ 4998720 w 5707380"/>
                    <a:gd name="connsiteY42" fmla="*/ 1912620 h 5318760"/>
                    <a:gd name="connsiteX43" fmla="*/ 5402580 w 5707380"/>
                    <a:gd name="connsiteY43" fmla="*/ 1752600 h 5318760"/>
                    <a:gd name="connsiteX44" fmla="*/ 5684520 w 5707380"/>
                    <a:gd name="connsiteY44" fmla="*/ 1409700 h 5318760"/>
                    <a:gd name="connsiteX45" fmla="*/ 5707380 w 5707380"/>
                    <a:gd name="connsiteY45" fmla="*/ 952500 h 5318760"/>
                    <a:gd name="connsiteX46" fmla="*/ 5349240 w 5707380"/>
                    <a:gd name="connsiteY46" fmla="*/ 426720 h 5318760"/>
                    <a:gd name="connsiteX47" fmla="*/ 4922520 w 5707380"/>
                    <a:gd name="connsiteY47" fmla="*/ 236220 h 5318760"/>
                    <a:gd name="connsiteX48" fmla="*/ 4290060 w 5707380"/>
                    <a:gd name="connsiteY48" fmla="*/ 358140 h 5318760"/>
                    <a:gd name="connsiteX49" fmla="*/ 4015740 w 5707380"/>
                    <a:gd name="connsiteY49" fmla="*/ 701040 h 5318760"/>
                    <a:gd name="connsiteX50" fmla="*/ 3939540 w 5707380"/>
                    <a:gd name="connsiteY50" fmla="*/ 1173480 h 5318760"/>
                    <a:gd name="connsiteX51" fmla="*/ 4236720 w 5707380"/>
                    <a:gd name="connsiteY51" fmla="*/ 1607820 h 5318760"/>
                    <a:gd name="connsiteX52" fmla="*/ 4389120 w 5707380"/>
                    <a:gd name="connsiteY52" fmla="*/ 1440180 h 5318760"/>
                    <a:gd name="connsiteX53" fmla="*/ 4533900 w 5707380"/>
                    <a:gd name="connsiteY53" fmla="*/ 1135380 h 5318760"/>
                    <a:gd name="connsiteX54" fmla="*/ 4792980 w 5707380"/>
                    <a:gd name="connsiteY54" fmla="*/ 1120140 h 5318760"/>
                    <a:gd name="connsiteX55" fmla="*/ 4914900 w 5707380"/>
                    <a:gd name="connsiteY55" fmla="*/ 1211580 h 5318760"/>
                    <a:gd name="connsiteX56" fmla="*/ 4869180 w 5707380"/>
                    <a:gd name="connsiteY56" fmla="*/ 1463040 h 5318760"/>
                    <a:gd name="connsiteX57" fmla="*/ 4594860 w 5707380"/>
                    <a:gd name="connsiteY57" fmla="*/ 1676400 h 5318760"/>
                    <a:gd name="connsiteX58" fmla="*/ 4008120 w 5707380"/>
                    <a:gd name="connsiteY58" fmla="*/ 1577340 h 5318760"/>
                    <a:gd name="connsiteX59" fmla="*/ 3314700 w 5707380"/>
                    <a:gd name="connsiteY59" fmla="*/ 1767840 h 5318760"/>
                    <a:gd name="connsiteX60" fmla="*/ 2377440 w 5707380"/>
                    <a:gd name="connsiteY60" fmla="*/ 1684020 h 5318760"/>
                    <a:gd name="connsiteX61" fmla="*/ 1821180 w 5707380"/>
                    <a:gd name="connsiteY61" fmla="*/ 1356360 h 5318760"/>
                    <a:gd name="connsiteX62" fmla="*/ 1722120 w 5707380"/>
                    <a:gd name="connsiteY62" fmla="*/ 807720 h 5318760"/>
                    <a:gd name="connsiteX63" fmla="*/ 1569720 w 5707380"/>
                    <a:gd name="connsiteY63" fmla="*/ 495300 h 5318760"/>
                    <a:gd name="connsiteX64" fmla="*/ 1295400 w 5707380"/>
                    <a:gd name="connsiteY64" fmla="*/ 411480 h 5318760"/>
                    <a:gd name="connsiteX65" fmla="*/ 1051560 w 5707380"/>
                    <a:gd name="connsiteY65" fmla="*/ 0 h 5318760"/>
                    <a:gd name="connsiteX66" fmla="*/ 929640 w 5707380"/>
                    <a:gd name="connsiteY66" fmla="*/ 457200 h 5318760"/>
                    <a:gd name="connsiteX67" fmla="*/ 647700 w 5707380"/>
                    <a:gd name="connsiteY67" fmla="*/ 640080 h 5318760"/>
                    <a:gd name="connsiteX68" fmla="*/ 464820 w 5707380"/>
                    <a:gd name="connsiteY68" fmla="*/ 830580 h 5318760"/>
                    <a:gd name="connsiteX69" fmla="*/ 403860 w 5707380"/>
                    <a:gd name="connsiteY69" fmla="*/ 982980 h 5318760"/>
                    <a:gd name="connsiteX70" fmla="*/ 129540 w 5707380"/>
                    <a:gd name="connsiteY70" fmla="*/ 1242060 h 5318760"/>
                    <a:gd name="connsiteX71" fmla="*/ 38100 w 5707380"/>
                    <a:gd name="connsiteY71" fmla="*/ 1219200 h 5318760"/>
                    <a:gd name="connsiteX72" fmla="*/ 0 w 5707380"/>
                    <a:gd name="connsiteY72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5097780 w 5707380"/>
                    <a:gd name="connsiteY28" fmla="*/ 4785360 h 5318760"/>
                    <a:gd name="connsiteX29" fmla="*/ 5173980 w 5707380"/>
                    <a:gd name="connsiteY29" fmla="*/ 5052060 h 5318760"/>
                    <a:gd name="connsiteX30" fmla="*/ 4983480 w 5707380"/>
                    <a:gd name="connsiteY30" fmla="*/ 5059680 h 5318760"/>
                    <a:gd name="connsiteX31" fmla="*/ 4922520 w 5707380"/>
                    <a:gd name="connsiteY31" fmla="*/ 5158740 h 5318760"/>
                    <a:gd name="connsiteX32" fmla="*/ 4922520 w 5707380"/>
                    <a:gd name="connsiteY32" fmla="*/ 5265420 h 5318760"/>
                    <a:gd name="connsiteX33" fmla="*/ 5052060 w 5707380"/>
                    <a:gd name="connsiteY33" fmla="*/ 5318760 h 5318760"/>
                    <a:gd name="connsiteX34" fmla="*/ 5158740 w 5707380"/>
                    <a:gd name="connsiteY34" fmla="*/ 5280660 h 5318760"/>
                    <a:gd name="connsiteX35" fmla="*/ 5433060 w 5707380"/>
                    <a:gd name="connsiteY35" fmla="*/ 5303520 h 5318760"/>
                    <a:gd name="connsiteX36" fmla="*/ 5532120 w 5707380"/>
                    <a:gd name="connsiteY36" fmla="*/ 5227320 h 5318760"/>
                    <a:gd name="connsiteX37" fmla="*/ 5593080 w 5707380"/>
                    <a:gd name="connsiteY37" fmla="*/ 5029200 h 5318760"/>
                    <a:gd name="connsiteX38" fmla="*/ 5501640 w 5707380"/>
                    <a:gd name="connsiteY38" fmla="*/ 4815840 h 5318760"/>
                    <a:gd name="connsiteX39" fmla="*/ 5219700 w 5707380"/>
                    <a:gd name="connsiteY39" fmla="*/ 3992880 h 5318760"/>
                    <a:gd name="connsiteX40" fmla="*/ 5486400 w 5707380"/>
                    <a:gd name="connsiteY40" fmla="*/ 2872740 h 5318760"/>
                    <a:gd name="connsiteX41" fmla="*/ 5219700 w 5707380"/>
                    <a:gd name="connsiteY41" fmla="*/ 2011680 h 5318760"/>
                    <a:gd name="connsiteX42" fmla="*/ 4998720 w 5707380"/>
                    <a:gd name="connsiteY42" fmla="*/ 1912620 h 5318760"/>
                    <a:gd name="connsiteX43" fmla="*/ 5402580 w 5707380"/>
                    <a:gd name="connsiteY43" fmla="*/ 1752600 h 5318760"/>
                    <a:gd name="connsiteX44" fmla="*/ 5684520 w 5707380"/>
                    <a:gd name="connsiteY44" fmla="*/ 1409700 h 5318760"/>
                    <a:gd name="connsiteX45" fmla="*/ 5707380 w 5707380"/>
                    <a:gd name="connsiteY45" fmla="*/ 952500 h 5318760"/>
                    <a:gd name="connsiteX46" fmla="*/ 5349240 w 5707380"/>
                    <a:gd name="connsiteY46" fmla="*/ 426720 h 5318760"/>
                    <a:gd name="connsiteX47" fmla="*/ 4922520 w 5707380"/>
                    <a:gd name="connsiteY47" fmla="*/ 236220 h 5318760"/>
                    <a:gd name="connsiteX48" fmla="*/ 4290060 w 5707380"/>
                    <a:gd name="connsiteY48" fmla="*/ 358140 h 5318760"/>
                    <a:gd name="connsiteX49" fmla="*/ 4015740 w 5707380"/>
                    <a:gd name="connsiteY49" fmla="*/ 701040 h 5318760"/>
                    <a:gd name="connsiteX50" fmla="*/ 3939540 w 5707380"/>
                    <a:gd name="connsiteY50" fmla="*/ 1173480 h 5318760"/>
                    <a:gd name="connsiteX51" fmla="*/ 4236720 w 5707380"/>
                    <a:gd name="connsiteY51" fmla="*/ 1607820 h 5318760"/>
                    <a:gd name="connsiteX52" fmla="*/ 4389120 w 5707380"/>
                    <a:gd name="connsiteY52" fmla="*/ 1440180 h 5318760"/>
                    <a:gd name="connsiteX53" fmla="*/ 4533900 w 5707380"/>
                    <a:gd name="connsiteY53" fmla="*/ 1135380 h 5318760"/>
                    <a:gd name="connsiteX54" fmla="*/ 4792980 w 5707380"/>
                    <a:gd name="connsiteY54" fmla="*/ 1120140 h 5318760"/>
                    <a:gd name="connsiteX55" fmla="*/ 4914900 w 5707380"/>
                    <a:gd name="connsiteY55" fmla="*/ 1211580 h 5318760"/>
                    <a:gd name="connsiteX56" fmla="*/ 4869180 w 5707380"/>
                    <a:gd name="connsiteY56" fmla="*/ 1463040 h 5318760"/>
                    <a:gd name="connsiteX57" fmla="*/ 4594860 w 5707380"/>
                    <a:gd name="connsiteY57" fmla="*/ 1676400 h 5318760"/>
                    <a:gd name="connsiteX58" fmla="*/ 4008120 w 5707380"/>
                    <a:gd name="connsiteY58" fmla="*/ 1577340 h 5318760"/>
                    <a:gd name="connsiteX59" fmla="*/ 3314700 w 5707380"/>
                    <a:gd name="connsiteY59" fmla="*/ 1767840 h 5318760"/>
                    <a:gd name="connsiteX60" fmla="*/ 2377440 w 5707380"/>
                    <a:gd name="connsiteY60" fmla="*/ 1684020 h 5318760"/>
                    <a:gd name="connsiteX61" fmla="*/ 1821180 w 5707380"/>
                    <a:gd name="connsiteY61" fmla="*/ 1356360 h 5318760"/>
                    <a:gd name="connsiteX62" fmla="*/ 1722120 w 5707380"/>
                    <a:gd name="connsiteY62" fmla="*/ 807720 h 5318760"/>
                    <a:gd name="connsiteX63" fmla="*/ 1569720 w 5707380"/>
                    <a:gd name="connsiteY63" fmla="*/ 495300 h 5318760"/>
                    <a:gd name="connsiteX64" fmla="*/ 1295400 w 5707380"/>
                    <a:gd name="connsiteY64" fmla="*/ 411480 h 5318760"/>
                    <a:gd name="connsiteX65" fmla="*/ 944880 w 5707380"/>
                    <a:gd name="connsiteY65" fmla="*/ 0 h 5318760"/>
                    <a:gd name="connsiteX66" fmla="*/ 929640 w 5707380"/>
                    <a:gd name="connsiteY66" fmla="*/ 457200 h 5318760"/>
                    <a:gd name="connsiteX67" fmla="*/ 647700 w 5707380"/>
                    <a:gd name="connsiteY67" fmla="*/ 640080 h 5318760"/>
                    <a:gd name="connsiteX68" fmla="*/ 464820 w 5707380"/>
                    <a:gd name="connsiteY68" fmla="*/ 830580 h 5318760"/>
                    <a:gd name="connsiteX69" fmla="*/ 403860 w 5707380"/>
                    <a:gd name="connsiteY69" fmla="*/ 982980 h 5318760"/>
                    <a:gd name="connsiteX70" fmla="*/ 129540 w 5707380"/>
                    <a:gd name="connsiteY70" fmla="*/ 1242060 h 5318760"/>
                    <a:gd name="connsiteX71" fmla="*/ 38100 w 5707380"/>
                    <a:gd name="connsiteY71" fmla="*/ 1219200 h 5318760"/>
                    <a:gd name="connsiteX72" fmla="*/ 0 w 5707380"/>
                    <a:gd name="connsiteY72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4984870 w 5707380"/>
                    <a:gd name="connsiteY28" fmla="*/ 4461480 h 5318760"/>
                    <a:gd name="connsiteX29" fmla="*/ 5097780 w 5707380"/>
                    <a:gd name="connsiteY29" fmla="*/ 4785360 h 5318760"/>
                    <a:gd name="connsiteX30" fmla="*/ 5173980 w 5707380"/>
                    <a:gd name="connsiteY30" fmla="*/ 5052060 h 5318760"/>
                    <a:gd name="connsiteX31" fmla="*/ 4983480 w 5707380"/>
                    <a:gd name="connsiteY31" fmla="*/ 5059680 h 5318760"/>
                    <a:gd name="connsiteX32" fmla="*/ 4922520 w 5707380"/>
                    <a:gd name="connsiteY32" fmla="*/ 5158740 h 5318760"/>
                    <a:gd name="connsiteX33" fmla="*/ 4922520 w 5707380"/>
                    <a:gd name="connsiteY33" fmla="*/ 5265420 h 5318760"/>
                    <a:gd name="connsiteX34" fmla="*/ 5052060 w 5707380"/>
                    <a:gd name="connsiteY34" fmla="*/ 5318760 h 5318760"/>
                    <a:gd name="connsiteX35" fmla="*/ 5158740 w 5707380"/>
                    <a:gd name="connsiteY35" fmla="*/ 5280660 h 5318760"/>
                    <a:gd name="connsiteX36" fmla="*/ 5433060 w 5707380"/>
                    <a:gd name="connsiteY36" fmla="*/ 5303520 h 5318760"/>
                    <a:gd name="connsiteX37" fmla="*/ 5532120 w 5707380"/>
                    <a:gd name="connsiteY37" fmla="*/ 5227320 h 5318760"/>
                    <a:gd name="connsiteX38" fmla="*/ 5593080 w 5707380"/>
                    <a:gd name="connsiteY38" fmla="*/ 5029200 h 5318760"/>
                    <a:gd name="connsiteX39" fmla="*/ 5501640 w 5707380"/>
                    <a:gd name="connsiteY39" fmla="*/ 4815840 h 5318760"/>
                    <a:gd name="connsiteX40" fmla="*/ 5219700 w 5707380"/>
                    <a:gd name="connsiteY40" fmla="*/ 3992880 h 5318760"/>
                    <a:gd name="connsiteX41" fmla="*/ 5486400 w 5707380"/>
                    <a:gd name="connsiteY41" fmla="*/ 2872740 h 5318760"/>
                    <a:gd name="connsiteX42" fmla="*/ 5219700 w 5707380"/>
                    <a:gd name="connsiteY42" fmla="*/ 2011680 h 5318760"/>
                    <a:gd name="connsiteX43" fmla="*/ 4998720 w 5707380"/>
                    <a:gd name="connsiteY43" fmla="*/ 1912620 h 5318760"/>
                    <a:gd name="connsiteX44" fmla="*/ 5402580 w 5707380"/>
                    <a:gd name="connsiteY44" fmla="*/ 1752600 h 5318760"/>
                    <a:gd name="connsiteX45" fmla="*/ 5684520 w 5707380"/>
                    <a:gd name="connsiteY45" fmla="*/ 1409700 h 5318760"/>
                    <a:gd name="connsiteX46" fmla="*/ 5707380 w 5707380"/>
                    <a:gd name="connsiteY46" fmla="*/ 952500 h 5318760"/>
                    <a:gd name="connsiteX47" fmla="*/ 5349240 w 5707380"/>
                    <a:gd name="connsiteY47" fmla="*/ 426720 h 5318760"/>
                    <a:gd name="connsiteX48" fmla="*/ 4922520 w 5707380"/>
                    <a:gd name="connsiteY48" fmla="*/ 236220 h 5318760"/>
                    <a:gd name="connsiteX49" fmla="*/ 4290060 w 5707380"/>
                    <a:gd name="connsiteY49" fmla="*/ 358140 h 5318760"/>
                    <a:gd name="connsiteX50" fmla="*/ 4015740 w 5707380"/>
                    <a:gd name="connsiteY50" fmla="*/ 701040 h 5318760"/>
                    <a:gd name="connsiteX51" fmla="*/ 3939540 w 5707380"/>
                    <a:gd name="connsiteY51" fmla="*/ 1173480 h 5318760"/>
                    <a:gd name="connsiteX52" fmla="*/ 4236720 w 5707380"/>
                    <a:gd name="connsiteY52" fmla="*/ 1607820 h 5318760"/>
                    <a:gd name="connsiteX53" fmla="*/ 4389120 w 5707380"/>
                    <a:gd name="connsiteY53" fmla="*/ 1440180 h 5318760"/>
                    <a:gd name="connsiteX54" fmla="*/ 4533900 w 5707380"/>
                    <a:gd name="connsiteY54" fmla="*/ 1135380 h 5318760"/>
                    <a:gd name="connsiteX55" fmla="*/ 4792980 w 5707380"/>
                    <a:gd name="connsiteY55" fmla="*/ 1120140 h 5318760"/>
                    <a:gd name="connsiteX56" fmla="*/ 4914900 w 5707380"/>
                    <a:gd name="connsiteY56" fmla="*/ 1211580 h 5318760"/>
                    <a:gd name="connsiteX57" fmla="*/ 4869180 w 5707380"/>
                    <a:gd name="connsiteY57" fmla="*/ 1463040 h 5318760"/>
                    <a:gd name="connsiteX58" fmla="*/ 4594860 w 5707380"/>
                    <a:gd name="connsiteY58" fmla="*/ 1676400 h 5318760"/>
                    <a:gd name="connsiteX59" fmla="*/ 4008120 w 5707380"/>
                    <a:gd name="connsiteY59" fmla="*/ 1577340 h 5318760"/>
                    <a:gd name="connsiteX60" fmla="*/ 3314700 w 5707380"/>
                    <a:gd name="connsiteY60" fmla="*/ 1767840 h 5318760"/>
                    <a:gd name="connsiteX61" fmla="*/ 2377440 w 5707380"/>
                    <a:gd name="connsiteY61" fmla="*/ 1684020 h 5318760"/>
                    <a:gd name="connsiteX62" fmla="*/ 1821180 w 5707380"/>
                    <a:gd name="connsiteY62" fmla="*/ 1356360 h 5318760"/>
                    <a:gd name="connsiteX63" fmla="*/ 1722120 w 5707380"/>
                    <a:gd name="connsiteY63" fmla="*/ 807720 h 5318760"/>
                    <a:gd name="connsiteX64" fmla="*/ 1569720 w 5707380"/>
                    <a:gd name="connsiteY64" fmla="*/ 495300 h 5318760"/>
                    <a:gd name="connsiteX65" fmla="*/ 1295400 w 5707380"/>
                    <a:gd name="connsiteY65" fmla="*/ 411480 h 5318760"/>
                    <a:gd name="connsiteX66" fmla="*/ 944880 w 5707380"/>
                    <a:gd name="connsiteY66" fmla="*/ 0 h 5318760"/>
                    <a:gd name="connsiteX67" fmla="*/ 929640 w 5707380"/>
                    <a:gd name="connsiteY67" fmla="*/ 457200 h 5318760"/>
                    <a:gd name="connsiteX68" fmla="*/ 647700 w 5707380"/>
                    <a:gd name="connsiteY68" fmla="*/ 640080 h 5318760"/>
                    <a:gd name="connsiteX69" fmla="*/ 464820 w 5707380"/>
                    <a:gd name="connsiteY69" fmla="*/ 830580 h 5318760"/>
                    <a:gd name="connsiteX70" fmla="*/ 403860 w 5707380"/>
                    <a:gd name="connsiteY70" fmla="*/ 982980 h 5318760"/>
                    <a:gd name="connsiteX71" fmla="*/ 129540 w 5707380"/>
                    <a:gd name="connsiteY71" fmla="*/ 1242060 h 5318760"/>
                    <a:gd name="connsiteX72" fmla="*/ 38100 w 5707380"/>
                    <a:gd name="connsiteY72" fmla="*/ 1219200 h 5318760"/>
                    <a:gd name="connsiteX73" fmla="*/ 0 w 5707380"/>
                    <a:gd name="connsiteY73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5068690 w 5707380"/>
                    <a:gd name="connsiteY28" fmla="*/ 4438620 h 5318760"/>
                    <a:gd name="connsiteX29" fmla="*/ 5097780 w 5707380"/>
                    <a:gd name="connsiteY29" fmla="*/ 4785360 h 5318760"/>
                    <a:gd name="connsiteX30" fmla="*/ 5173980 w 5707380"/>
                    <a:gd name="connsiteY30" fmla="*/ 5052060 h 5318760"/>
                    <a:gd name="connsiteX31" fmla="*/ 4983480 w 5707380"/>
                    <a:gd name="connsiteY31" fmla="*/ 5059680 h 5318760"/>
                    <a:gd name="connsiteX32" fmla="*/ 4922520 w 5707380"/>
                    <a:gd name="connsiteY32" fmla="*/ 5158740 h 5318760"/>
                    <a:gd name="connsiteX33" fmla="*/ 4922520 w 5707380"/>
                    <a:gd name="connsiteY33" fmla="*/ 5265420 h 5318760"/>
                    <a:gd name="connsiteX34" fmla="*/ 5052060 w 5707380"/>
                    <a:gd name="connsiteY34" fmla="*/ 5318760 h 5318760"/>
                    <a:gd name="connsiteX35" fmla="*/ 5158740 w 5707380"/>
                    <a:gd name="connsiteY35" fmla="*/ 5280660 h 5318760"/>
                    <a:gd name="connsiteX36" fmla="*/ 5433060 w 5707380"/>
                    <a:gd name="connsiteY36" fmla="*/ 5303520 h 5318760"/>
                    <a:gd name="connsiteX37" fmla="*/ 5532120 w 5707380"/>
                    <a:gd name="connsiteY37" fmla="*/ 5227320 h 5318760"/>
                    <a:gd name="connsiteX38" fmla="*/ 5593080 w 5707380"/>
                    <a:gd name="connsiteY38" fmla="*/ 5029200 h 5318760"/>
                    <a:gd name="connsiteX39" fmla="*/ 5501640 w 5707380"/>
                    <a:gd name="connsiteY39" fmla="*/ 4815840 h 5318760"/>
                    <a:gd name="connsiteX40" fmla="*/ 5219700 w 5707380"/>
                    <a:gd name="connsiteY40" fmla="*/ 3992880 h 5318760"/>
                    <a:gd name="connsiteX41" fmla="*/ 5486400 w 5707380"/>
                    <a:gd name="connsiteY41" fmla="*/ 2872740 h 5318760"/>
                    <a:gd name="connsiteX42" fmla="*/ 5219700 w 5707380"/>
                    <a:gd name="connsiteY42" fmla="*/ 2011680 h 5318760"/>
                    <a:gd name="connsiteX43" fmla="*/ 4998720 w 5707380"/>
                    <a:gd name="connsiteY43" fmla="*/ 1912620 h 5318760"/>
                    <a:gd name="connsiteX44" fmla="*/ 5402580 w 5707380"/>
                    <a:gd name="connsiteY44" fmla="*/ 1752600 h 5318760"/>
                    <a:gd name="connsiteX45" fmla="*/ 5684520 w 5707380"/>
                    <a:gd name="connsiteY45" fmla="*/ 1409700 h 5318760"/>
                    <a:gd name="connsiteX46" fmla="*/ 5707380 w 5707380"/>
                    <a:gd name="connsiteY46" fmla="*/ 952500 h 5318760"/>
                    <a:gd name="connsiteX47" fmla="*/ 5349240 w 5707380"/>
                    <a:gd name="connsiteY47" fmla="*/ 426720 h 5318760"/>
                    <a:gd name="connsiteX48" fmla="*/ 4922520 w 5707380"/>
                    <a:gd name="connsiteY48" fmla="*/ 236220 h 5318760"/>
                    <a:gd name="connsiteX49" fmla="*/ 4290060 w 5707380"/>
                    <a:gd name="connsiteY49" fmla="*/ 358140 h 5318760"/>
                    <a:gd name="connsiteX50" fmla="*/ 4015740 w 5707380"/>
                    <a:gd name="connsiteY50" fmla="*/ 701040 h 5318760"/>
                    <a:gd name="connsiteX51" fmla="*/ 3939540 w 5707380"/>
                    <a:gd name="connsiteY51" fmla="*/ 1173480 h 5318760"/>
                    <a:gd name="connsiteX52" fmla="*/ 4236720 w 5707380"/>
                    <a:gd name="connsiteY52" fmla="*/ 1607820 h 5318760"/>
                    <a:gd name="connsiteX53" fmla="*/ 4389120 w 5707380"/>
                    <a:gd name="connsiteY53" fmla="*/ 1440180 h 5318760"/>
                    <a:gd name="connsiteX54" fmla="*/ 4533900 w 5707380"/>
                    <a:gd name="connsiteY54" fmla="*/ 1135380 h 5318760"/>
                    <a:gd name="connsiteX55" fmla="*/ 4792980 w 5707380"/>
                    <a:gd name="connsiteY55" fmla="*/ 1120140 h 5318760"/>
                    <a:gd name="connsiteX56" fmla="*/ 4914900 w 5707380"/>
                    <a:gd name="connsiteY56" fmla="*/ 1211580 h 5318760"/>
                    <a:gd name="connsiteX57" fmla="*/ 4869180 w 5707380"/>
                    <a:gd name="connsiteY57" fmla="*/ 1463040 h 5318760"/>
                    <a:gd name="connsiteX58" fmla="*/ 4594860 w 5707380"/>
                    <a:gd name="connsiteY58" fmla="*/ 1676400 h 5318760"/>
                    <a:gd name="connsiteX59" fmla="*/ 4008120 w 5707380"/>
                    <a:gd name="connsiteY59" fmla="*/ 1577340 h 5318760"/>
                    <a:gd name="connsiteX60" fmla="*/ 3314700 w 5707380"/>
                    <a:gd name="connsiteY60" fmla="*/ 1767840 h 5318760"/>
                    <a:gd name="connsiteX61" fmla="*/ 2377440 w 5707380"/>
                    <a:gd name="connsiteY61" fmla="*/ 1684020 h 5318760"/>
                    <a:gd name="connsiteX62" fmla="*/ 1821180 w 5707380"/>
                    <a:gd name="connsiteY62" fmla="*/ 1356360 h 5318760"/>
                    <a:gd name="connsiteX63" fmla="*/ 1722120 w 5707380"/>
                    <a:gd name="connsiteY63" fmla="*/ 807720 h 5318760"/>
                    <a:gd name="connsiteX64" fmla="*/ 1569720 w 5707380"/>
                    <a:gd name="connsiteY64" fmla="*/ 495300 h 5318760"/>
                    <a:gd name="connsiteX65" fmla="*/ 1295400 w 5707380"/>
                    <a:gd name="connsiteY65" fmla="*/ 411480 h 5318760"/>
                    <a:gd name="connsiteX66" fmla="*/ 944880 w 5707380"/>
                    <a:gd name="connsiteY66" fmla="*/ 0 h 5318760"/>
                    <a:gd name="connsiteX67" fmla="*/ 929640 w 5707380"/>
                    <a:gd name="connsiteY67" fmla="*/ 457200 h 5318760"/>
                    <a:gd name="connsiteX68" fmla="*/ 647700 w 5707380"/>
                    <a:gd name="connsiteY68" fmla="*/ 640080 h 5318760"/>
                    <a:gd name="connsiteX69" fmla="*/ 464820 w 5707380"/>
                    <a:gd name="connsiteY69" fmla="*/ 830580 h 5318760"/>
                    <a:gd name="connsiteX70" fmla="*/ 403860 w 5707380"/>
                    <a:gd name="connsiteY70" fmla="*/ 982980 h 5318760"/>
                    <a:gd name="connsiteX71" fmla="*/ 129540 w 5707380"/>
                    <a:gd name="connsiteY71" fmla="*/ 1242060 h 5318760"/>
                    <a:gd name="connsiteX72" fmla="*/ 38100 w 5707380"/>
                    <a:gd name="connsiteY72" fmla="*/ 1219200 h 5318760"/>
                    <a:gd name="connsiteX73" fmla="*/ 0 w 5707380"/>
                    <a:gd name="connsiteY73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4992490 w 5707380"/>
                    <a:gd name="connsiteY28" fmla="*/ 4438620 h 5318760"/>
                    <a:gd name="connsiteX29" fmla="*/ 5097780 w 5707380"/>
                    <a:gd name="connsiteY29" fmla="*/ 4785360 h 5318760"/>
                    <a:gd name="connsiteX30" fmla="*/ 5173980 w 5707380"/>
                    <a:gd name="connsiteY30" fmla="*/ 5052060 h 5318760"/>
                    <a:gd name="connsiteX31" fmla="*/ 4983480 w 5707380"/>
                    <a:gd name="connsiteY31" fmla="*/ 5059680 h 5318760"/>
                    <a:gd name="connsiteX32" fmla="*/ 4922520 w 5707380"/>
                    <a:gd name="connsiteY32" fmla="*/ 5158740 h 5318760"/>
                    <a:gd name="connsiteX33" fmla="*/ 4922520 w 5707380"/>
                    <a:gd name="connsiteY33" fmla="*/ 5265420 h 5318760"/>
                    <a:gd name="connsiteX34" fmla="*/ 5052060 w 5707380"/>
                    <a:gd name="connsiteY34" fmla="*/ 5318760 h 5318760"/>
                    <a:gd name="connsiteX35" fmla="*/ 5158740 w 5707380"/>
                    <a:gd name="connsiteY35" fmla="*/ 5280660 h 5318760"/>
                    <a:gd name="connsiteX36" fmla="*/ 5433060 w 5707380"/>
                    <a:gd name="connsiteY36" fmla="*/ 5303520 h 5318760"/>
                    <a:gd name="connsiteX37" fmla="*/ 5532120 w 5707380"/>
                    <a:gd name="connsiteY37" fmla="*/ 5227320 h 5318760"/>
                    <a:gd name="connsiteX38" fmla="*/ 5593080 w 5707380"/>
                    <a:gd name="connsiteY38" fmla="*/ 5029200 h 5318760"/>
                    <a:gd name="connsiteX39" fmla="*/ 5501640 w 5707380"/>
                    <a:gd name="connsiteY39" fmla="*/ 4815840 h 5318760"/>
                    <a:gd name="connsiteX40" fmla="*/ 5219700 w 5707380"/>
                    <a:gd name="connsiteY40" fmla="*/ 3992880 h 5318760"/>
                    <a:gd name="connsiteX41" fmla="*/ 5486400 w 5707380"/>
                    <a:gd name="connsiteY41" fmla="*/ 2872740 h 5318760"/>
                    <a:gd name="connsiteX42" fmla="*/ 5219700 w 5707380"/>
                    <a:gd name="connsiteY42" fmla="*/ 2011680 h 5318760"/>
                    <a:gd name="connsiteX43" fmla="*/ 4998720 w 5707380"/>
                    <a:gd name="connsiteY43" fmla="*/ 1912620 h 5318760"/>
                    <a:gd name="connsiteX44" fmla="*/ 5402580 w 5707380"/>
                    <a:gd name="connsiteY44" fmla="*/ 1752600 h 5318760"/>
                    <a:gd name="connsiteX45" fmla="*/ 5684520 w 5707380"/>
                    <a:gd name="connsiteY45" fmla="*/ 1409700 h 5318760"/>
                    <a:gd name="connsiteX46" fmla="*/ 5707380 w 5707380"/>
                    <a:gd name="connsiteY46" fmla="*/ 952500 h 5318760"/>
                    <a:gd name="connsiteX47" fmla="*/ 5349240 w 5707380"/>
                    <a:gd name="connsiteY47" fmla="*/ 426720 h 5318760"/>
                    <a:gd name="connsiteX48" fmla="*/ 4922520 w 5707380"/>
                    <a:gd name="connsiteY48" fmla="*/ 236220 h 5318760"/>
                    <a:gd name="connsiteX49" fmla="*/ 4290060 w 5707380"/>
                    <a:gd name="connsiteY49" fmla="*/ 358140 h 5318760"/>
                    <a:gd name="connsiteX50" fmla="*/ 4015740 w 5707380"/>
                    <a:gd name="connsiteY50" fmla="*/ 701040 h 5318760"/>
                    <a:gd name="connsiteX51" fmla="*/ 3939540 w 5707380"/>
                    <a:gd name="connsiteY51" fmla="*/ 1173480 h 5318760"/>
                    <a:gd name="connsiteX52" fmla="*/ 4236720 w 5707380"/>
                    <a:gd name="connsiteY52" fmla="*/ 1607820 h 5318760"/>
                    <a:gd name="connsiteX53" fmla="*/ 4389120 w 5707380"/>
                    <a:gd name="connsiteY53" fmla="*/ 1440180 h 5318760"/>
                    <a:gd name="connsiteX54" fmla="*/ 4533900 w 5707380"/>
                    <a:gd name="connsiteY54" fmla="*/ 1135380 h 5318760"/>
                    <a:gd name="connsiteX55" fmla="*/ 4792980 w 5707380"/>
                    <a:gd name="connsiteY55" fmla="*/ 1120140 h 5318760"/>
                    <a:gd name="connsiteX56" fmla="*/ 4914900 w 5707380"/>
                    <a:gd name="connsiteY56" fmla="*/ 1211580 h 5318760"/>
                    <a:gd name="connsiteX57" fmla="*/ 4869180 w 5707380"/>
                    <a:gd name="connsiteY57" fmla="*/ 1463040 h 5318760"/>
                    <a:gd name="connsiteX58" fmla="*/ 4594860 w 5707380"/>
                    <a:gd name="connsiteY58" fmla="*/ 1676400 h 5318760"/>
                    <a:gd name="connsiteX59" fmla="*/ 4008120 w 5707380"/>
                    <a:gd name="connsiteY59" fmla="*/ 1577340 h 5318760"/>
                    <a:gd name="connsiteX60" fmla="*/ 3314700 w 5707380"/>
                    <a:gd name="connsiteY60" fmla="*/ 1767840 h 5318760"/>
                    <a:gd name="connsiteX61" fmla="*/ 2377440 w 5707380"/>
                    <a:gd name="connsiteY61" fmla="*/ 1684020 h 5318760"/>
                    <a:gd name="connsiteX62" fmla="*/ 1821180 w 5707380"/>
                    <a:gd name="connsiteY62" fmla="*/ 1356360 h 5318760"/>
                    <a:gd name="connsiteX63" fmla="*/ 1722120 w 5707380"/>
                    <a:gd name="connsiteY63" fmla="*/ 807720 h 5318760"/>
                    <a:gd name="connsiteX64" fmla="*/ 1569720 w 5707380"/>
                    <a:gd name="connsiteY64" fmla="*/ 495300 h 5318760"/>
                    <a:gd name="connsiteX65" fmla="*/ 1295400 w 5707380"/>
                    <a:gd name="connsiteY65" fmla="*/ 411480 h 5318760"/>
                    <a:gd name="connsiteX66" fmla="*/ 944880 w 5707380"/>
                    <a:gd name="connsiteY66" fmla="*/ 0 h 5318760"/>
                    <a:gd name="connsiteX67" fmla="*/ 929640 w 5707380"/>
                    <a:gd name="connsiteY67" fmla="*/ 457200 h 5318760"/>
                    <a:gd name="connsiteX68" fmla="*/ 647700 w 5707380"/>
                    <a:gd name="connsiteY68" fmla="*/ 640080 h 5318760"/>
                    <a:gd name="connsiteX69" fmla="*/ 464820 w 5707380"/>
                    <a:gd name="connsiteY69" fmla="*/ 830580 h 5318760"/>
                    <a:gd name="connsiteX70" fmla="*/ 403860 w 5707380"/>
                    <a:gd name="connsiteY70" fmla="*/ 982980 h 5318760"/>
                    <a:gd name="connsiteX71" fmla="*/ 129540 w 5707380"/>
                    <a:gd name="connsiteY71" fmla="*/ 1242060 h 5318760"/>
                    <a:gd name="connsiteX72" fmla="*/ 38100 w 5707380"/>
                    <a:gd name="connsiteY72" fmla="*/ 1219200 h 5318760"/>
                    <a:gd name="connsiteX73" fmla="*/ 0 w 5707380"/>
                    <a:gd name="connsiteY73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4992490 w 5707380"/>
                    <a:gd name="connsiteY28" fmla="*/ 4438620 h 5318760"/>
                    <a:gd name="connsiteX29" fmla="*/ 5097780 w 5707380"/>
                    <a:gd name="connsiteY29" fmla="*/ 4785360 h 5318760"/>
                    <a:gd name="connsiteX30" fmla="*/ 5173980 w 5707380"/>
                    <a:gd name="connsiteY30" fmla="*/ 5052060 h 5318760"/>
                    <a:gd name="connsiteX31" fmla="*/ 4983480 w 5707380"/>
                    <a:gd name="connsiteY31" fmla="*/ 5059680 h 5318760"/>
                    <a:gd name="connsiteX32" fmla="*/ 4922520 w 5707380"/>
                    <a:gd name="connsiteY32" fmla="*/ 5158740 h 5318760"/>
                    <a:gd name="connsiteX33" fmla="*/ 4922520 w 5707380"/>
                    <a:gd name="connsiteY33" fmla="*/ 5265420 h 5318760"/>
                    <a:gd name="connsiteX34" fmla="*/ 5052060 w 5707380"/>
                    <a:gd name="connsiteY34" fmla="*/ 5318760 h 5318760"/>
                    <a:gd name="connsiteX35" fmla="*/ 5158740 w 5707380"/>
                    <a:gd name="connsiteY35" fmla="*/ 5280660 h 5318760"/>
                    <a:gd name="connsiteX36" fmla="*/ 5433060 w 5707380"/>
                    <a:gd name="connsiteY36" fmla="*/ 5303520 h 5318760"/>
                    <a:gd name="connsiteX37" fmla="*/ 5532120 w 5707380"/>
                    <a:gd name="connsiteY37" fmla="*/ 5227320 h 5318760"/>
                    <a:gd name="connsiteX38" fmla="*/ 5593080 w 5707380"/>
                    <a:gd name="connsiteY38" fmla="*/ 5029200 h 5318760"/>
                    <a:gd name="connsiteX39" fmla="*/ 5501640 w 5707380"/>
                    <a:gd name="connsiteY39" fmla="*/ 4815840 h 5318760"/>
                    <a:gd name="connsiteX40" fmla="*/ 5219700 w 5707380"/>
                    <a:gd name="connsiteY40" fmla="*/ 3992880 h 5318760"/>
                    <a:gd name="connsiteX41" fmla="*/ 5486400 w 5707380"/>
                    <a:gd name="connsiteY41" fmla="*/ 2872740 h 5318760"/>
                    <a:gd name="connsiteX42" fmla="*/ 5358250 w 5707380"/>
                    <a:gd name="connsiteY42" fmla="*/ 2434560 h 5318760"/>
                    <a:gd name="connsiteX43" fmla="*/ 5219700 w 5707380"/>
                    <a:gd name="connsiteY43" fmla="*/ 2011680 h 5318760"/>
                    <a:gd name="connsiteX44" fmla="*/ 4998720 w 5707380"/>
                    <a:gd name="connsiteY44" fmla="*/ 1912620 h 5318760"/>
                    <a:gd name="connsiteX45" fmla="*/ 5402580 w 5707380"/>
                    <a:gd name="connsiteY45" fmla="*/ 1752600 h 5318760"/>
                    <a:gd name="connsiteX46" fmla="*/ 5684520 w 5707380"/>
                    <a:gd name="connsiteY46" fmla="*/ 1409700 h 5318760"/>
                    <a:gd name="connsiteX47" fmla="*/ 5707380 w 5707380"/>
                    <a:gd name="connsiteY47" fmla="*/ 952500 h 5318760"/>
                    <a:gd name="connsiteX48" fmla="*/ 5349240 w 5707380"/>
                    <a:gd name="connsiteY48" fmla="*/ 426720 h 5318760"/>
                    <a:gd name="connsiteX49" fmla="*/ 4922520 w 5707380"/>
                    <a:gd name="connsiteY49" fmla="*/ 236220 h 5318760"/>
                    <a:gd name="connsiteX50" fmla="*/ 4290060 w 5707380"/>
                    <a:gd name="connsiteY50" fmla="*/ 358140 h 5318760"/>
                    <a:gd name="connsiteX51" fmla="*/ 4015740 w 5707380"/>
                    <a:gd name="connsiteY51" fmla="*/ 701040 h 5318760"/>
                    <a:gd name="connsiteX52" fmla="*/ 3939540 w 5707380"/>
                    <a:gd name="connsiteY52" fmla="*/ 1173480 h 5318760"/>
                    <a:gd name="connsiteX53" fmla="*/ 4236720 w 5707380"/>
                    <a:gd name="connsiteY53" fmla="*/ 1607820 h 5318760"/>
                    <a:gd name="connsiteX54" fmla="*/ 4389120 w 5707380"/>
                    <a:gd name="connsiteY54" fmla="*/ 1440180 h 5318760"/>
                    <a:gd name="connsiteX55" fmla="*/ 4533900 w 5707380"/>
                    <a:gd name="connsiteY55" fmla="*/ 1135380 h 5318760"/>
                    <a:gd name="connsiteX56" fmla="*/ 4792980 w 5707380"/>
                    <a:gd name="connsiteY56" fmla="*/ 1120140 h 5318760"/>
                    <a:gd name="connsiteX57" fmla="*/ 4914900 w 5707380"/>
                    <a:gd name="connsiteY57" fmla="*/ 1211580 h 5318760"/>
                    <a:gd name="connsiteX58" fmla="*/ 4869180 w 5707380"/>
                    <a:gd name="connsiteY58" fmla="*/ 1463040 h 5318760"/>
                    <a:gd name="connsiteX59" fmla="*/ 4594860 w 5707380"/>
                    <a:gd name="connsiteY59" fmla="*/ 1676400 h 5318760"/>
                    <a:gd name="connsiteX60" fmla="*/ 4008120 w 5707380"/>
                    <a:gd name="connsiteY60" fmla="*/ 1577340 h 5318760"/>
                    <a:gd name="connsiteX61" fmla="*/ 3314700 w 5707380"/>
                    <a:gd name="connsiteY61" fmla="*/ 1767840 h 5318760"/>
                    <a:gd name="connsiteX62" fmla="*/ 2377440 w 5707380"/>
                    <a:gd name="connsiteY62" fmla="*/ 1684020 h 5318760"/>
                    <a:gd name="connsiteX63" fmla="*/ 1821180 w 5707380"/>
                    <a:gd name="connsiteY63" fmla="*/ 1356360 h 5318760"/>
                    <a:gd name="connsiteX64" fmla="*/ 1722120 w 5707380"/>
                    <a:gd name="connsiteY64" fmla="*/ 807720 h 5318760"/>
                    <a:gd name="connsiteX65" fmla="*/ 1569720 w 5707380"/>
                    <a:gd name="connsiteY65" fmla="*/ 495300 h 5318760"/>
                    <a:gd name="connsiteX66" fmla="*/ 1295400 w 5707380"/>
                    <a:gd name="connsiteY66" fmla="*/ 411480 h 5318760"/>
                    <a:gd name="connsiteX67" fmla="*/ 944880 w 5707380"/>
                    <a:gd name="connsiteY67" fmla="*/ 0 h 5318760"/>
                    <a:gd name="connsiteX68" fmla="*/ 929640 w 5707380"/>
                    <a:gd name="connsiteY68" fmla="*/ 457200 h 5318760"/>
                    <a:gd name="connsiteX69" fmla="*/ 647700 w 5707380"/>
                    <a:gd name="connsiteY69" fmla="*/ 640080 h 5318760"/>
                    <a:gd name="connsiteX70" fmla="*/ 464820 w 5707380"/>
                    <a:gd name="connsiteY70" fmla="*/ 830580 h 5318760"/>
                    <a:gd name="connsiteX71" fmla="*/ 403860 w 5707380"/>
                    <a:gd name="connsiteY71" fmla="*/ 982980 h 5318760"/>
                    <a:gd name="connsiteX72" fmla="*/ 129540 w 5707380"/>
                    <a:gd name="connsiteY72" fmla="*/ 1242060 h 5318760"/>
                    <a:gd name="connsiteX73" fmla="*/ 38100 w 5707380"/>
                    <a:gd name="connsiteY73" fmla="*/ 1219200 h 5318760"/>
                    <a:gd name="connsiteX74" fmla="*/ 0 w 5707380"/>
                    <a:gd name="connsiteY74" fmla="*/ 1318260 h 5318760"/>
                    <a:gd name="connsiteX0" fmla="*/ 0 w 5707380"/>
                    <a:gd name="connsiteY0" fmla="*/ 1318260 h 5318760"/>
                    <a:gd name="connsiteX1" fmla="*/ 0 w 5707380"/>
                    <a:gd name="connsiteY1" fmla="*/ 1501140 h 5318760"/>
                    <a:gd name="connsiteX2" fmla="*/ 30480 w 5707380"/>
                    <a:gd name="connsiteY2" fmla="*/ 1577340 h 5318760"/>
                    <a:gd name="connsiteX3" fmla="*/ 99060 w 5707380"/>
                    <a:gd name="connsiteY3" fmla="*/ 1607820 h 5318760"/>
                    <a:gd name="connsiteX4" fmla="*/ 144780 w 5707380"/>
                    <a:gd name="connsiteY4" fmla="*/ 1684020 h 5318760"/>
                    <a:gd name="connsiteX5" fmla="*/ 701040 w 5707380"/>
                    <a:gd name="connsiteY5" fmla="*/ 1600200 h 5318760"/>
                    <a:gd name="connsiteX6" fmla="*/ 815340 w 5707380"/>
                    <a:gd name="connsiteY6" fmla="*/ 1729740 h 5318760"/>
                    <a:gd name="connsiteX7" fmla="*/ 868680 w 5707380"/>
                    <a:gd name="connsiteY7" fmla="*/ 1935480 h 5318760"/>
                    <a:gd name="connsiteX8" fmla="*/ 1013460 w 5707380"/>
                    <a:gd name="connsiteY8" fmla="*/ 2682240 h 5318760"/>
                    <a:gd name="connsiteX9" fmla="*/ 1592580 w 5707380"/>
                    <a:gd name="connsiteY9" fmla="*/ 3360420 h 5318760"/>
                    <a:gd name="connsiteX10" fmla="*/ 1729740 w 5707380"/>
                    <a:gd name="connsiteY10" fmla="*/ 4663440 h 5318760"/>
                    <a:gd name="connsiteX11" fmla="*/ 1645920 w 5707380"/>
                    <a:gd name="connsiteY11" fmla="*/ 4975860 h 5318760"/>
                    <a:gd name="connsiteX12" fmla="*/ 1440180 w 5707380"/>
                    <a:gd name="connsiteY12" fmla="*/ 5006340 h 5318760"/>
                    <a:gd name="connsiteX13" fmla="*/ 1348740 w 5707380"/>
                    <a:gd name="connsiteY13" fmla="*/ 5097780 h 5318760"/>
                    <a:gd name="connsiteX14" fmla="*/ 1402080 w 5707380"/>
                    <a:gd name="connsiteY14" fmla="*/ 5234940 h 5318760"/>
                    <a:gd name="connsiteX15" fmla="*/ 1531620 w 5707380"/>
                    <a:gd name="connsiteY15" fmla="*/ 5280660 h 5318760"/>
                    <a:gd name="connsiteX16" fmla="*/ 1600200 w 5707380"/>
                    <a:gd name="connsiteY16" fmla="*/ 5242560 h 5318760"/>
                    <a:gd name="connsiteX17" fmla="*/ 1859280 w 5707380"/>
                    <a:gd name="connsiteY17" fmla="*/ 5273040 h 5318760"/>
                    <a:gd name="connsiteX18" fmla="*/ 2034540 w 5707380"/>
                    <a:gd name="connsiteY18" fmla="*/ 5219700 h 5318760"/>
                    <a:gd name="connsiteX19" fmla="*/ 2110740 w 5707380"/>
                    <a:gd name="connsiteY19" fmla="*/ 5067300 h 5318760"/>
                    <a:gd name="connsiteX20" fmla="*/ 2072640 w 5707380"/>
                    <a:gd name="connsiteY20" fmla="*/ 4968240 h 5318760"/>
                    <a:gd name="connsiteX21" fmla="*/ 2049780 w 5707380"/>
                    <a:gd name="connsiteY21" fmla="*/ 4632960 h 5318760"/>
                    <a:gd name="connsiteX22" fmla="*/ 2112130 w 5707380"/>
                    <a:gd name="connsiteY22" fmla="*/ 4042380 h 5318760"/>
                    <a:gd name="connsiteX23" fmla="*/ 2240280 w 5707380"/>
                    <a:gd name="connsiteY23" fmla="*/ 3398520 h 5318760"/>
                    <a:gd name="connsiteX24" fmla="*/ 2834640 w 5707380"/>
                    <a:gd name="connsiteY24" fmla="*/ 3558540 h 5318760"/>
                    <a:gd name="connsiteX25" fmla="*/ 3672840 w 5707380"/>
                    <a:gd name="connsiteY25" fmla="*/ 3520440 h 5318760"/>
                    <a:gd name="connsiteX26" fmla="*/ 4381500 w 5707380"/>
                    <a:gd name="connsiteY26" fmla="*/ 3329940 h 5318760"/>
                    <a:gd name="connsiteX27" fmla="*/ 4747260 w 5707380"/>
                    <a:gd name="connsiteY27" fmla="*/ 3848100 h 5318760"/>
                    <a:gd name="connsiteX28" fmla="*/ 4992490 w 5707380"/>
                    <a:gd name="connsiteY28" fmla="*/ 4438620 h 5318760"/>
                    <a:gd name="connsiteX29" fmla="*/ 5097780 w 5707380"/>
                    <a:gd name="connsiteY29" fmla="*/ 4785360 h 5318760"/>
                    <a:gd name="connsiteX30" fmla="*/ 5173980 w 5707380"/>
                    <a:gd name="connsiteY30" fmla="*/ 5052060 h 5318760"/>
                    <a:gd name="connsiteX31" fmla="*/ 4983480 w 5707380"/>
                    <a:gd name="connsiteY31" fmla="*/ 5059680 h 5318760"/>
                    <a:gd name="connsiteX32" fmla="*/ 4922520 w 5707380"/>
                    <a:gd name="connsiteY32" fmla="*/ 5158740 h 5318760"/>
                    <a:gd name="connsiteX33" fmla="*/ 4922520 w 5707380"/>
                    <a:gd name="connsiteY33" fmla="*/ 5265420 h 5318760"/>
                    <a:gd name="connsiteX34" fmla="*/ 5052060 w 5707380"/>
                    <a:gd name="connsiteY34" fmla="*/ 5318760 h 5318760"/>
                    <a:gd name="connsiteX35" fmla="*/ 5158740 w 5707380"/>
                    <a:gd name="connsiteY35" fmla="*/ 5280660 h 5318760"/>
                    <a:gd name="connsiteX36" fmla="*/ 5433060 w 5707380"/>
                    <a:gd name="connsiteY36" fmla="*/ 5303520 h 5318760"/>
                    <a:gd name="connsiteX37" fmla="*/ 5532120 w 5707380"/>
                    <a:gd name="connsiteY37" fmla="*/ 5227320 h 5318760"/>
                    <a:gd name="connsiteX38" fmla="*/ 5593080 w 5707380"/>
                    <a:gd name="connsiteY38" fmla="*/ 5029200 h 5318760"/>
                    <a:gd name="connsiteX39" fmla="*/ 5501640 w 5707380"/>
                    <a:gd name="connsiteY39" fmla="*/ 4815840 h 5318760"/>
                    <a:gd name="connsiteX40" fmla="*/ 5219700 w 5707380"/>
                    <a:gd name="connsiteY40" fmla="*/ 3992880 h 5318760"/>
                    <a:gd name="connsiteX41" fmla="*/ 5486400 w 5707380"/>
                    <a:gd name="connsiteY41" fmla="*/ 2872740 h 5318760"/>
                    <a:gd name="connsiteX42" fmla="*/ 5419210 w 5707380"/>
                    <a:gd name="connsiteY42" fmla="*/ 2388840 h 5318760"/>
                    <a:gd name="connsiteX43" fmla="*/ 5219700 w 5707380"/>
                    <a:gd name="connsiteY43" fmla="*/ 2011680 h 5318760"/>
                    <a:gd name="connsiteX44" fmla="*/ 4998720 w 5707380"/>
                    <a:gd name="connsiteY44" fmla="*/ 1912620 h 5318760"/>
                    <a:gd name="connsiteX45" fmla="*/ 5402580 w 5707380"/>
                    <a:gd name="connsiteY45" fmla="*/ 1752600 h 5318760"/>
                    <a:gd name="connsiteX46" fmla="*/ 5684520 w 5707380"/>
                    <a:gd name="connsiteY46" fmla="*/ 1409700 h 5318760"/>
                    <a:gd name="connsiteX47" fmla="*/ 5707380 w 5707380"/>
                    <a:gd name="connsiteY47" fmla="*/ 952500 h 5318760"/>
                    <a:gd name="connsiteX48" fmla="*/ 5349240 w 5707380"/>
                    <a:gd name="connsiteY48" fmla="*/ 426720 h 5318760"/>
                    <a:gd name="connsiteX49" fmla="*/ 4922520 w 5707380"/>
                    <a:gd name="connsiteY49" fmla="*/ 236220 h 5318760"/>
                    <a:gd name="connsiteX50" fmla="*/ 4290060 w 5707380"/>
                    <a:gd name="connsiteY50" fmla="*/ 358140 h 5318760"/>
                    <a:gd name="connsiteX51" fmla="*/ 4015740 w 5707380"/>
                    <a:gd name="connsiteY51" fmla="*/ 701040 h 5318760"/>
                    <a:gd name="connsiteX52" fmla="*/ 3939540 w 5707380"/>
                    <a:gd name="connsiteY52" fmla="*/ 1173480 h 5318760"/>
                    <a:gd name="connsiteX53" fmla="*/ 4236720 w 5707380"/>
                    <a:gd name="connsiteY53" fmla="*/ 1607820 h 5318760"/>
                    <a:gd name="connsiteX54" fmla="*/ 4389120 w 5707380"/>
                    <a:gd name="connsiteY54" fmla="*/ 1440180 h 5318760"/>
                    <a:gd name="connsiteX55" fmla="*/ 4533900 w 5707380"/>
                    <a:gd name="connsiteY55" fmla="*/ 1135380 h 5318760"/>
                    <a:gd name="connsiteX56" fmla="*/ 4792980 w 5707380"/>
                    <a:gd name="connsiteY56" fmla="*/ 1120140 h 5318760"/>
                    <a:gd name="connsiteX57" fmla="*/ 4914900 w 5707380"/>
                    <a:gd name="connsiteY57" fmla="*/ 1211580 h 5318760"/>
                    <a:gd name="connsiteX58" fmla="*/ 4869180 w 5707380"/>
                    <a:gd name="connsiteY58" fmla="*/ 1463040 h 5318760"/>
                    <a:gd name="connsiteX59" fmla="*/ 4594860 w 5707380"/>
                    <a:gd name="connsiteY59" fmla="*/ 1676400 h 5318760"/>
                    <a:gd name="connsiteX60" fmla="*/ 4008120 w 5707380"/>
                    <a:gd name="connsiteY60" fmla="*/ 1577340 h 5318760"/>
                    <a:gd name="connsiteX61" fmla="*/ 3314700 w 5707380"/>
                    <a:gd name="connsiteY61" fmla="*/ 1767840 h 5318760"/>
                    <a:gd name="connsiteX62" fmla="*/ 2377440 w 5707380"/>
                    <a:gd name="connsiteY62" fmla="*/ 1684020 h 5318760"/>
                    <a:gd name="connsiteX63" fmla="*/ 1821180 w 5707380"/>
                    <a:gd name="connsiteY63" fmla="*/ 1356360 h 5318760"/>
                    <a:gd name="connsiteX64" fmla="*/ 1722120 w 5707380"/>
                    <a:gd name="connsiteY64" fmla="*/ 807720 h 5318760"/>
                    <a:gd name="connsiteX65" fmla="*/ 1569720 w 5707380"/>
                    <a:gd name="connsiteY65" fmla="*/ 495300 h 5318760"/>
                    <a:gd name="connsiteX66" fmla="*/ 1295400 w 5707380"/>
                    <a:gd name="connsiteY66" fmla="*/ 411480 h 5318760"/>
                    <a:gd name="connsiteX67" fmla="*/ 944880 w 5707380"/>
                    <a:gd name="connsiteY67" fmla="*/ 0 h 5318760"/>
                    <a:gd name="connsiteX68" fmla="*/ 929640 w 5707380"/>
                    <a:gd name="connsiteY68" fmla="*/ 457200 h 5318760"/>
                    <a:gd name="connsiteX69" fmla="*/ 647700 w 5707380"/>
                    <a:gd name="connsiteY69" fmla="*/ 640080 h 5318760"/>
                    <a:gd name="connsiteX70" fmla="*/ 464820 w 5707380"/>
                    <a:gd name="connsiteY70" fmla="*/ 830580 h 5318760"/>
                    <a:gd name="connsiteX71" fmla="*/ 403860 w 5707380"/>
                    <a:gd name="connsiteY71" fmla="*/ 982980 h 5318760"/>
                    <a:gd name="connsiteX72" fmla="*/ 129540 w 5707380"/>
                    <a:gd name="connsiteY72" fmla="*/ 1242060 h 5318760"/>
                    <a:gd name="connsiteX73" fmla="*/ 38100 w 5707380"/>
                    <a:gd name="connsiteY73" fmla="*/ 1219200 h 5318760"/>
                    <a:gd name="connsiteX74" fmla="*/ 0 w 5707380"/>
                    <a:gd name="connsiteY74" fmla="*/ 1318260 h 5318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5707380" h="5318760">
                      <a:moveTo>
                        <a:pt x="0" y="1318260"/>
                      </a:moveTo>
                      <a:lnTo>
                        <a:pt x="0" y="1501140"/>
                      </a:lnTo>
                      <a:lnTo>
                        <a:pt x="30480" y="1577340"/>
                      </a:lnTo>
                      <a:lnTo>
                        <a:pt x="99060" y="1607820"/>
                      </a:lnTo>
                      <a:lnTo>
                        <a:pt x="144780" y="1684020"/>
                      </a:lnTo>
                      <a:lnTo>
                        <a:pt x="701040" y="1600200"/>
                      </a:lnTo>
                      <a:lnTo>
                        <a:pt x="815340" y="1729740"/>
                      </a:lnTo>
                      <a:lnTo>
                        <a:pt x="868680" y="1935480"/>
                      </a:lnTo>
                      <a:lnTo>
                        <a:pt x="1013460" y="2682240"/>
                      </a:lnTo>
                      <a:lnTo>
                        <a:pt x="1592580" y="3360420"/>
                      </a:lnTo>
                      <a:lnTo>
                        <a:pt x="1729740" y="4663440"/>
                      </a:lnTo>
                      <a:lnTo>
                        <a:pt x="1645920" y="4975860"/>
                      </a:lnTo>
                      <a:lnTo>
                        <a:pt x="1440180" y="5006340"/>
                      </a:lnTo>
                      <a:lnTo>
                        <a:pt x="1348740" y="5097780"/>
                      </a:lnTo>
                      <a:lnTo>
                        <a:pt x="1402080" y="5234940"/>
                      </a:lnTo>
                      <a:lnTo>
                        <a:pt x="1531620" y="5280660"/>
                      </a:lnTo>
                      <a:lnTo>
                        <a:pt x="1600200" y="5242560"/>
                      </a:lnTo>
                      <a:lnTo>
                        <a:pt x="1859280" y="5273040"/>
                      </a:lnTo>
                      <a:lnTo>
                        <a:pt x="2034540" y="5219700"/>
                      </a:lnTo>
                      <a:lnTo>
                        <a:pt x="2110740" y="5067300"/>
                      </a:lnTo>
                      <a:lnTo>
                        <a:pt x="2072640" y="4968240"/>
                      </a:lnTo>
                      <a:lnTo>
                        <a:pt x="2049780" y="4632960"/>
                      </a:lnTo>
                      <a:cubicBezTo>
                        <a:pt x="2050243" y="4451340"/>
                        <a:pt x="2111667" y="4224000"/>
                        <a:pt x="2112130" y="4042380"/>
                      </a:cubicBezTo>
                      <a:lnTo>
                        <a:pt x="2240280" y="3398520"/>
                      </a:lnTo>
                      <a:lnTo>
                        <a:pt x="2834640" y="3558540"/>
                      </a:lnTo>
                      <a:lnTo>
                        <a:pt x="3672840" y="3520440"/>
                      </a:lnTo>
                      <a:lnTo>
                        <a:pt x="4381500" y="3329940"/>
                      </a:lnTo>
                      <a:lnTo>
                        <a:pt x="4747260" y="3848100"/>
                      </a:lnTo>
                      <a:lnTo>
                        <a:pt x="4992490" y="4438620"/>
                      </a:lnTo>
                      <a:lnTo>
                        <a:pt x="5097780" y="4785360"/>
                      </a:lnTo>
                      <a:lnTo>
                        <a:pt x="5173980" y="5052060"/>
                      </a:lnTo>
                      <a:lnTo>
                        <a:pt x="4983480" y="5059680"/>
                      </a:lnTo>
                      <a:lnTo>
                        <a:pt x="4922520" y="5158740"/>
                      </a:lnTo>
                      <a:lnTo>
                        <a:pt x="4922520" y="5265420"/>
                      </a:lnTo>
                      <a:lnTo>
                        <a:pt x="5052060" y="5318760"/>
                      </a:lnTo>
                      <a:lnTo>
                        <a:pt x="5158740" y="5280660"/>
                      </a:lnTo>
                      <a:lnTo>
                        <a:pt x="5433060" y="5303520"/>
                      </a:lnTo>
                      <a:lnTo>
                        <a:pt x="5532120" y="5227320"/>
                      </a:lnTo>
                      <a:lnTo>
                        <a:pt x="5593080" y="5029200"/>
                      </a:lnTo>
                      <a:lnTo>
                        <a:pt x="5501640" y="4815840"/>
                      </a:lnTo>
                      <a:lnTo>
                        <a:pt x="5219700" y="3992880"/>
                      </a:lnTo>
                      <a:lnTo>
                        <a:pt x="5486400" y="2872740"/>
                      </a:lnTo>
                      <a:lnTo>
                        <a:pt x="5419210" y="2388840"/>
                      </a:lnTo>
                      <a:lnTo>
                        <a:pt x="5219700" y="2011680"/>
                      </a:lnTo>
                      <a:lnTo>
                        <a:pt x="4998720" y="1912620"/>
                      </a:lnTo>
                      <a:lnTo>
                        <a:pt x="5402580" y="1752600"/>
                      </a:lnTo>
                      <a:lnTo>
                        <a:pt x="5684520" y="1409700"/>
                      </a:lnTo>
                      <a:lnTo>
                        <a:pt x="5707380" y="952500"/>
                      </a:lnTo>
                      <a:lnTo>
                        <a:pt x="5349240" y="426720"/>
                      </a:lnTo>
                      <a:lnTo>
                        <a:pt x="4922520" y="236220"/>
                      </a:lnTo>
                      <a:lnTo>
                        <a:pt x="4290060" y="358140"/>
                      </a:lnTo>
                      <a:lnTo>
                        <a:pt x="4015740" y="701040"/>
                      </a:lnTo>
                      <a:lnTo>
                        <a:pt x="3939540" y="1173480"/>
                      </a:lnTo>
                      <a:lnTo>
                        <a:pt x="4236720" y="1607820"/>
                      </a:lnTo>
                      <a:lnTo>
                        <a:pt x="4389120" y="1440180"/>
                      </a:lnTo>
                      <a:lnTo>
                        <a:pt x="4533900" y="1135380"/>
                      </a:lnTo>
                      <a:lnTo>
                        <a:pt x="4792980" y="1120140"/>
                      </a:lnTo>
                      <a:lnTo>
                        <a:pt x="4914900" y="1211580"/>
                      </a:lnTo>
                      <a:lnTo>
                        <a:pt x="4869180" y="1463040"/>
                      </a:lnTo>
                      <a:lnTo>
                        <a:pt x="4594860" y="1676400"/>
                      </a:lnTo>
                      <a:lnTo>
                        <a:pt x="4008120" y="1577340"/>
                      </a:lnTo>
                      <a:lnTo>
                        <a:pt x="3314700" y="1767840"/>
                      </a:lnTo>
                      <a:lnTo>
                        <a:pt x="2377440" y="1684020"/>
                      </a:lnTo>
                      <a:lnTo>
                        <a:pt x="1821180" y="1356360"/>
                      </a:lnTo>
                      <a:lnTo>
                        <a:pt x="1722120" y="807720"/>
                      </a:lnTo>
                      <a:lnTo>
                        <a:pt x="1569720" y="495300"/>
                      </a:lnTo>
                      <a:lnTo>
                        <a:pt x="1295400" y="411480"/>
                      </a:lnTo>
                      <a:lnTo>
                        <a:pt x="944880" y="0"/>
                      </a:lnTo>
                      <a:lnTo>
                        <a:pt x="929640" y="457200"/>
                      </a:lnTo>
                      <a:lnTo>
                        <a:pt x="647700" y="640080"/>
                      </a:lnTo>
                      <a:lnTo>
                        <a:pt x="464820" y="830580"/>
                      </a:lnTo>
                      <a:lnTo>
                        <a:pt x="403860" y="982980"/>
                      </a:lnTo>
                      <a:lnTo>
                        <a:pt x="129540" y="1242060"/>
                      </a:lnTo>
                      <a:lnTo>
                        <a:pt x="38100" y="1219200"/>
                      </a:lnTo>
                      <a:lnTo>
                        <a:pt x="0" y="131826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6" name="グループ化 405"/>
                <p:cNvGrpSpPr/>
                <p:nvPr/>
              </p:nvGrpSpPr>
              <p:grpSpPr>
                <a:xfrm>
                  <a:off x="5358045" y="5090749"/>
                  <a:ext cx="580928" cy="453486"/>
                  <a:chOff x="5673080" y="1384933"/>
                  <a:chExt cx="1350150" cy="1053958"/>
                </a:xfrm>
              </p:grpSpPr>
              <p:sp>
                <p:nvSpPr>
                  <p:cNvPr id="407" name="角丸四角形 406"/>
                  <p:cNvSpPr/>
                  <p:nvPr/>
                </p:nvSpPr>
                <p:spPr bwMode="auto">
                  <a:xfrm>
                    <a:off x="5673080" y="2116985"/>
                    <a:ext cx="1350150" cy="3219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角丸四角形 407"/>
                  <p:cNvSpPr/>
                  <p:nvPr/>
                </p:nvSpPr>
                <p:spPr bwMode="auto">
                  <a:xfrm>
                    <a:off x="5830598" y="1853825"/>
                    <a:ext cx="1035115" cy="26316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角丸四角形 408"/>
                  <p:cNvSpPr/>
                  <p:nvPr/>
                </p:nvSpPr>
                <p:spPr bwMode="auto">
                  <a:xfrm>
                    <a:off x="5981210" y="1590665"/>
                    <a:ext cx="733890" cy="26316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月 409"/>
                  <p:cNvSpPr/>
                  <p:nvPr/>
                </p:nvSpPr>
                <p:spPr bwMode="auto">
                  <a:xfrm rot="9475618">
                    <a:off x="6261446" y="1384933"/>
                    <a:ext cx="304425" cy="656764"/>
                  </a:xfrm>
                  <a:prstGeom prst="moon">
                    <a:avLst>
                      <a:gd name="adj" fmla="val 7767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5" name="円/楕円 44"/>
            <p:cNvSpPr/>
            <p:nvPr/>
          </p:nvSpPr>
          <p:spPr bwMode="auto">
            <a:xfrm>
              <a:off x="6033120" y="5132805"/>
              <a:ext cx="58287" cy="686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 bwMode="auto">
            <a:xfrm>
              <a:off x="6128180" y="5006222"/>
              <a:ext cx="129965" cy="12996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 46"/>
            <p:cNvSpPr/>
            <p:nvPr/>
          </p:nvSpPr>
          <p:spPr bwMode="auto">
            <a:xfrm>
              <a:off x="6080760" y="5200650"/>
              <a:ext cx="937260" cy="723900"/>
            </a:xfrm>
            <a:custGeom>
              <a:avLst/>
              <a:gdLst>
                <a:gd name="connsiteX0" fmla="*/ 0 w 933450"/>
                <a:gd name="connsiteY0" fmla="*/ 60960 h 723900"/>
                <a:gd name="connsiteX1" fmla="*/ 118110 w 933450"/>
                <a:gd name="connsiteY1" fmla="*/ 0 h 723900"/>
                <a:gd name="connsiteX2" fmla="*/ 186690 w 933450"/>
                <a:gd name="connsiteY2" fmla="*/ 34290 h 723900"/>
                <a:gd name="connsiteX3" fmla="*/ 211455 w 933450"/>
                <a:gd name="connsiteY3" fmla="*/ 140970 h 723900"/>
                <a:gd name="connsiteX4" fmla="*/ 249555 w 933450"/>
                <a:gd name="connsiteY4" fmla="*/ 270510 h 723900"/>
                <a:gd name="connsiteX5" fmla="*/ 335280 w 933450"/>
                <a:gd name="connsiteY5" fmla="*/ 356235 h 723900"/>
                <a:gd name="connsiteX6" fmla="*/ 398145 w 933450"/>
                <a:gd name="connsiteY6" fmla="*/ 407670 h 723900"/>
                <a:gd name="connsiteX7" fmla="*/ 537210 w 933450"/>
                <a:gd name="connsiteY7" fmla="*/ 390525 h 723900"/>
                <a:gd name="connsiteX8" fmla="*/ 565785 w 933450"/>
                <a:gd name="connsiteY8" fmla="*/ 415290 h 723900"/>
                <a:gd name="connsiteX9" fmla="*/ 607695 w 933450"/>
                <a:gd name="connsiteY9" fmla="*/ 405765 h 723900"/>
                <a:gd name="connsiteX10" fmla="*/ 687705 w 933450"/>
                <a:gd name="connsiteY10" fmla="*/ 422910 h 723900"/>
                <a:gd name="connsiteX11" fmla="*/ 746760 w 933450"/>
                <a:gd name="connsiteY11" fmla="*/ 398145 h 723900"/>
                <a:gd name="connsiteX12" fmla="*/ 803910 w 933450"/>
                <a:gd name="connsiteY12" fmla="*/ 405765 h 723900"/>
                <a:gd name="connsiteX13" fmla="*/ 861060 w 933450"/>
                <a:gd name="connsiteY13" fmla="*/ 381000 h 723900"/>
                <a:gd name="connsiteX14" fmla="*/ 920115 w 933450"/>
                <a:gd name="connsiteY14" fmla="*/ 400050 h 723900"/>
                <a:gd name="connsiteX15" fmla="*/ 933450 w 933450"/>
                <a:gd name="connsiteY15" fmla="*/ 436245 h 723900"/>
                <a:gd name="connsiteX16" fmla="*/ 786765 w 933450"/>
                <a:gd name="connsiteY16" fmla="*/ 506730 h 723900"/>
                <a:gd name="connsiteX17" fmla="*/ 577215 w 933450"/>
                <a:gd name="connsiteY17" fmla="*/ 514350 h 723900"/>
                <a:gd name="connsiteX18" fmla="*/ 459105 w 933450"/>
                <a:gd name="connsiteY18" fmla="*/ 472440 h 723900"/>
                <a:gd name="connsiteX19" fmla="*/ 426720 w 933450"/>
                <a:gd name="connsiteY19" fmla="*/ 611505 h 723900"/>
                <a:gd name="connsiteX20" fmla="*/ 417195 w 933450"/>
                <a:gd name="connsiteY20" fmla="*/ 723900 h 723900"/>
                <a:gd name="connsiteX21" fmla="*/ 369570 w 933450"/>
                <a:gd name="connsiteY21" fmla="*/ 535305 h 723900"/>
                <a:gd name="connsiteX22" fmla="*/ 314325 w 933450"/>
                <a:gd name="connsiteY22" fmla="*/ 438150 h 723900"/>
                <a:gd name="connsiteX23" fmla="*/ 179070 w 933450"/>
                <a:gd name="connsiteY23" fmla="*/ 293370 h 723900"/>
                <a:gd name="connsiteX24" fmla="*/ 148590 w 933450"/>
                <a:gd name="connsiteY24" fmla="*/ 104775 h 723900"/>
                <a:gd name="connsiteX25" fmla="*/ 116205 w 933450"/>
                <a:gd name="connsiteY25" fmla="*/ 53340 h 723900"/>
                <a:gd name="connsiteX26" fmla="*/ 0 w 933450"/>
                <a:gd name="connsiteY26" fmla="*/ 60960 h 723900"/>
                <a:gd name="connsiteX0" fmla="*/ 0 w 937260"/>
                <a:gd name="connsiteY0" fmla="*/ 60960 h 723900"/>
                <a:gd name="connsiteX1" fmla="*/ 118110 w 937260"/>
                <a:gd name="connsiteY1" fmla="*/ 0 h 723900"/>
                <a:gd name="connsiteX2" fmla="*/ 186690 w 937260"/>
                <a:gd name="connsiteY2" fmla="*/ 34290 h 723900"/>
                <a:gd name="connsiteX3" fmla="*/ 211455 w 937260"/>
                <a:gd name="connsiteY3" fmla="*/ 140970 h 723900"/>
                <a:gd name="connsiteX4" fmla="*/ 249555 w 937260"/>
                <a:gd name="connsiteY4" fmla="*/ 270510 h 723900"/>
                <a:gd name="connsiteX5" fmla="*/ 335280 w 937260"/>
                <a:gd name="connsiteY5" fmla="*/ 356235 h 723900"/>
                <a:gd name="connsiteX6" fmla="*/ 398145 w 937260"/>
                <a:gd name="connsiteY6" fmla="*/ 407670 h 723900"/>
                <a:gd name="connsiteX7" fmla="*/ 537210 w 937260"/>
                <a:gd name="connsiteY7" fmla="*/ 390525 h 723900"/>
                <a:gd name="connsiteX8" fmla="*/ 565785 w 937260"/>
                <a:gd name="connsiteY8" fmla="*/ 415290 h 723900"/>
                <a:gd name="connsiteX9" fmla="*/ 607695 w 937260"/>
                <a:gd name="connsiteY9" fmla="*/ 405765 h 723900"/>
                <a:gd name="connsiteX10" fmla="*/ 687705 w 937260"/>
                <a:gd name="connsiteY10" fmla="*/ 422910 h 723900"/>
                <a:gd name="connsiteX11" fmla="*/ 746760 w 937260"/>
                <a:gd name="connsiteY11" fmla="*/ 398145 h 723900"/>
                <a:gd name="connsiteX12" fmla="*/ 803910 w 937260"/>
                <a:gd name="connsiteY12" fmla="*/ 405765 h 723900"/>
                <a:gd name="connsiteX13" fmla="*/ 861060 w 937260"/>
                <a:gd name="connsiteY13" fmla="*/ 381000 h 723900"/>
                <a:gd name="connsiteX14" fmla="*/ 920115 w 937260"/>
                <a:gd name="connsiteY14" fmla="*/ 400050 h 723900"/>
                <a:gd name="connsiteX15" fmla="*/ 937260 w 937260"/>
                <a:gd name="connsiteY15" fmla="*/ 455295 h 723900"/>
                <a:gd name="connsiteX16" fmla="*/ 786765 w 937260"/>
                <a:gd name="connsiteY16" fmla="*/ 506730 h 723900"/>
                <a:gd name="connsiteX17" fmla="*/ 577215 w 937260"/>
                <a:gd name="connsiteY17" fmla="*/ 514350 h 723900"/>
                <a:gd name="connsiteX18" fmla="*/ 459105 w 937260"/>
                <a:gd name="connsiteY18" fmla="*/ 472440 h 723900"/>
                <a:gd name="connsiteX19" fmla="*/ 426720 w 937260"/>
                <a:gd name="connsiteY19" fmla="*/ 611505 h 723900"/>
                <a:gd name="connsiteX20" fmla="*/ 417195 w 937260"/>
                <a:gd name="connsiteY20" fmla="*/ 723900 h 723900"/>
                <a:gd name="connsiteX21" fmla="*/ 369570 w 937260"/>
                <a:gd name="connsiteY21" fmla="*/ 535305 h 723900"/>
                <a:gd name="connsiteX22" fmla="*/ 314325 w 937260"/>
                <a:gd name="connsiteY22" fmla="*/ 438150 h 723900"/>
                <a:gd name="connsiteX23" fmla="*/ 179070 w 937260"/>
                <a:gd name="connsiteY23" fmla="*/ 293370 h 723900"/>
                <a:gd name="connsiteX24" fmla="*/ 148590 w 937260"/>
                <a:gd name="connsiteY24" fmla="*/ 104775 h 723900"/>
                <a:gd name="connsiteX25" fmla="*/ 116205 w 937260"/>
                <a:gd name="connsiteY25" fmla="*/ 53340 h 723900"/>
                <a:gd name="connsiteX26" fmla="*/ 0 w 937260"/>
                <a:gd name="connsiteY26" fmla="*/ 6096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37260" h="723900">
                  <a:moveTo>
                    <a:pt x="0" y="60960"/>
                  </a:moveTo>
                  <a:lnTo>
                    <a:pt x="118110" y="0"/>
                  </a:lnTo>
                  <a:lnTo>
                    <a:pt x="186690" y="34290"/>
                  </a:lnTo>
                  <a:lnTo>
                    <a:pt x="211455" y="140970"/>
                  </a:lnTo>
                  <a:lnTo>
                    <a:pt x="249555" y="270510"/>
                  </a:lnTo>
                  <a:lnTo>
                    <a:pt x="335280" y="356235"/>
                  </a:lnTo>
                  <a:lnTo>
                    <a:pt x="398145" y="407670"/>
                  </a:lnTo>
                  <a:lnTo>
                    <a:pt x="537210" y="390525"/>
                  </a:lnTo>
                  <a:lnTo>
                    <a:pt x="565785" y="415290"/>
                  </a:lnTo>
                  <a:lnTo>
                    <a:pt x="607695" y="405765"/>
                  </a:lnTo>
                  <a:lnTo>
                    <a:pt x="687705" y="422910"/>
                  </a:lnTo>
                  <a:lnTo>
                    <a:pt x="746760" y="398145"/>
                  </a:lnTo>
                  <a:lnTo>
                    <a:pt x="803910" y="405765"/>
                  </a:lnTo>
                  <a:lnTo>
                    <a:pt x="861060" y="381000"/>
                  </a:lnTo>
                  <a:lnTo>
                    <a:pt x="920115" y="400050"/>
                  </a:lnTo>
                  <a:lnTo>
                    <a:pt x="937260" y="455295"/>
                  </a:lnTo>
                  <a:lnTo>
                    <a:pt x="786765" y="506730"/>
                  </a:lnTo>
                  <a:lnTo>
                    <a:pt x="577215" y="514350"/>
                  </a:lnTo>
                  <a:lnTo>
                    <a:pt x="459105" y="472440"/>
                  </a:lnTo>
                  <a:lnTo>
                    <a:pt x="426720" y="611505"/>
                  </a:lnTo>
                  <a:lnTo>
                    <a:pt x="417195" y="723900"/>
                  </a:lnTo>
                  <a:lnTo>
                    <a:pt x="369570" y="535305"/>
                  </a:lnTo>
                  <a:lnTo>
                    <a:pt x="314325" y="438150"/>
                  </a:lnTo>
                  <a:lnTo>
                    <a:pt x="179070" y="293370"/>
                  </a:lnTo>
                  <a:lnTo>
                    <a:pt x="148590" y="104775"/>
                  </a:lnTo>
                  <a:lnTo>
                    <a:pt x="116205" y="53340"/>
                  </a:lnTo>
                  <a:lnTo>
                    <a:pt x="0" y="6096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 47"/>
            <p:cNvSpPr/>
            <p:nvPr/>
          </p:nvSpPr>
          <p:spPr bwMode="auto">
            <a:xfrm>
              <a:off x="6915150" y="4907280"/>
              <a:ext cx="400050" cy="405765"/>
            </a:xfrm>
            <a:custGeom>
              <a:avLst/>
              <a:gdLst>
                <a:gd name="connsiteX0" fmla="*/ 49530 w 384810"/>
                <a:gd name="connsiteY0" fmla="*/ 51435 h 405765"/>
                <a:gd name="connsiteX1" fmla="*/ 182880 w 384810"/>
                <a:gd name="connsiteY1" fmla="*/ 0 h 405765"/>
                <a:gd name="connsiteX2" fmla="*/ 306705 w 384810"/>
                <a:gd name="connsiteY2" fmla="*/ 40005 h 405765"/>
                <a:gd name="connsiteX3" fmla="*/ 375285 w 384810"/>
                <a:gd name="connsiteY3" fmla="*/ 160020 h 405765"/>
                <a:gd name="connsiteX4" fmla="*/ 384810 w 384810"/>
                <a:gd name="connsiteY4" fmla="*/ 291465 h 405765"/>
                <a:gd name="connsiteX5" fmla="*/ 314325 w 384810"/>
                <a:gd name="connsiteY5" fmla="*/ 375285 h 405765"/>
                <a:gd name="connsiteX6" fmla="*/ 207645 w 384810"/>
                <a:gd name="connsiteY6" fmla="*/ 405765 h 405765"/>
                <a:gd name="connsiteX7" fmla="*/ 276225 w 384810"/>
                <a:gd name="connsiteY7" fmla="*/ 300990 h 405765"/>
                <a:gd name="connsiteX8" fmla="*/ 276225 w 384810"/>
                <a:gd name="connsiteY8" fmla="*/ 175260 h 405765"/>
                <a:gd name="connsiteX9" fmla="*/ 198120 w 384810"/>
                <a:gd name="connsiteY9" fmla="*/ 87630 h 405765"/>
                <a:gd name="connsiteX10" fmla="*/ 97155 w 384810"/>
                <a:gd name="connsiteY10" fmla="*/ 81915 h 405765"/>
                <a:gd name="connsiteX11" fmla="*/ 0 w 384810"/>
                <a:gd name="connsiteY11" fmla="*/ 123825 h 405765"/>
                <a:gd name="connsiteX12" fmla="*/ 49530 w 384810"/>
                <a:gd name="connsiteY12" fmla="*/ 51435 h 405765"/>
                <a:gd name="connsiteX0" fmla="*/ 32385 w 384810"/>
                <a:gd name="connsiteY0" fmla="*/ 30480 h 405765"/>
                <a:gd name="connsiteX1" fmla="*/ 182880 w 384810"/>
                <a:gd name="connsiteY1" fmla="*/ 0 h 405765"/>
                <a:gd name="connsiteX2" fmla="*/ 306705 w 384810"/>
                <a:gd name="connsiteY2" fmla="*/ 40005 h 405765"/>
                <a:gd name="connsiteX3" fmla="*/ 375285 w 384810"/>
                <a:gd name="connsiteY3" fmla="*/ 160020 h 405765"/>
                <a:gd name="connsiteX4" fmla="*/ 384810 w 384810"/>
                <a:gd name="connsiteY4" fmla="*/ 291465 h 405765"/>
                <a:gd name="connsiteX5" fmla="*/ 314325 w 384810"/>
                <a:gd name="connsiteY5" fmla="*/ 375285 h 405765"/>
                <a:gd name="connsiteX6" fmla="*/ 207645 w 384810"/>
                <a:gd name="connsiteY6" fmla="*/ 405765 h 405765"/>
                <a:gd name="connsiteX7" fmla="*/ 276225 w 384810"/>
                <a:gd name="connsiteY7" fmla="*/ 300990 h 405765"/>
                <a:gd name="connsiteX8" fmla="*/ 276225 w 384810"/>
                <a:gd name="connsiteY8" fmla="*/ 175260 h 405765"/>
                <a:gd name="connsiteX9" fmla="*/ 198120 w 384810"/>
                <a:gd name="connsiteY9" fmla="*/ 87630 h 405765"/>
                <a:gd name="connsiteX10" fmla="*/ 97155 w 384810"/>
                <a:gd name="connsiteY10" fmla="*/ 81915 h 405765"/>
                <a:gd name="connsiteX11" fmla="*/ 0 w 384810"/>
                <a:gd name="connsiteY11" fmla="*/ 123825 h 405765"/>
                <a:gd name="connsiteX12" fmla="*/ 32385 w 384810"/>
                <a:gd name="connsiteY12" fmla="*/ 30480 h 405765"/>
                <a:gd name="connsiteX0" fmla="*/ 57150 w 409575"/>
                <a:gd name="connsiteY0" fmla="*/ 30480 h 405765"/>
                <a:gd name="connsiteX1" fmla="*/ 207645 w 409575"/>
                <a:gd name="connsiteY1" fmla="*/ 0 h 405765"/>
                <a:gd name="connsiteX2" fmla="*/ 331470 w 409575"/>
                <a:gd name="connsiteY2" fmla="*/ 40005 h 405765"/>
                <a:gd name="connsiteX3" fmla="*/ 400050 w 409575"/>
                <a:gd name="connsiteY3" fmla="*/ 160020 h 405765"/>
                <a:gd name="connsiteX4" fmla="*/ 409575 w 409575"/>
                <a:gd name="connsiteY4" fmla="*/ 291465 h 405765"/>
                <a:gd name="connsiteX5" fmla="*/ 339090 w 409575"/>
                <a:gd name="connsiteY5" fmla="*/ 375285 h 405765"/>
                <a:gd name="connsiteX6" fmla="*/ 232410 w 409575"/>
                <a:gd name="connsiteY6" fmla="*/ 405765 h 405765"/>
                <a:gd name="connsiteX7" fmla="*/ 300990 w 409575"/>
                <a:gd name="connsiteY7" fmla="*/ 300990 h 405765"/>
                <a:gd name="connsiteX8" fmla="*/ 300990 w 409575"/>
                <a:gd name="connsiteY8" fmla="*/ 175260 h 405765"/>
                <a:gd name="connsiteX9" fmla="*/ 222885 w 409575"/>
                <a:gd name="connsiteY9" fmla="*/ 87630 h 405765"/>
                <a:gd name="connsiteX10" fmla="*/ 121920 w 409575"/>
                <a:gd name="connsiteY10" fmla="*/ 81915 h 405765"/>
                <a:gd name="connsiteX11" fmla="*/ 0 w 409575"/>
                <a:gd name="connsiteY11" fmla="*/ 121920 h 405765"/>
                <a:gd name="connsiteX12" fmla="*/ 57150 w 409575"/>
                <a:gd name="connsiteY12" fmla="*/ 30480 h 405765"/>
                <a:gd name="connsiteX0" fmla="*/ 47625 w 400050"/>
                <a:gd name="connsiteY0" fmla="*/ 30480 h 405765"/>
                <a:gd name="connsiteX1" fmla="*/ 198120 w 400050"/>
                <a:gd name="connsiteY1" fmla="*/ 0 h 405765"/>
                <a:gd name="connsiteX2" fmla="*/ 321945 w 400050"/>
                <a:gd name="connsiteY2" fmla="*/ 40005 h 405765"/>
                <a:gd name="connsiteX3" fmla="*/ 390525 w 400050"/>
                <a:gd name="connsiteY3" fmla="*/ 160020 h 405765"/>
                <a:gd name="connsiteX4" fmla="*/ 400050 w 400050"/>
                <a:gd name="connsiteY4" fmla="*/ 291465 h 405765"/>
                <a:gd name="connsiteX5" fmla="*/ 329565 w 400050"/>
                <a:gd name="connsiteY5" fmla="*/ 375285 h 405765"/>
                <a:gd name="connsiteX6" fmla="*/ 222885 w 400050"/>
                <a:gd name="connsiteY6" fmla="*/ 405765 h 405765"/>
                <a:gd name="connsiteX7" fmla="*/ 291465 w 400050"/>
                <a:gd name="connsiteY7" fmla="*/ 300990 h 405765"/>
                <a:gd name="connsiteX8" fmla="*/ 291465 w 400050"/>
                <a:gd name="connsiteY8" fmla="*/ 175260 h 405765"/>
                <a:gd name="connsiteX9" fmla="*/ 213360 w 400050"/>
                <a:gd name="connsiteY9" fmla="*/ 87630 h 405765"/>
                <a:gd name="connsiteX10" fmla="*/ 112395 w 400050"/>
                <a:gd name="connsiteY10" fmla="*/ 81915 h 405765"/>
                <a:gd name="connsiteX11" fmla="*/ 0 w 400050"/>
                <a:gd name="connsiteY11" fmla="*/ 137160 h 405765"/>
                <a:gd name="connsiteX12" fmla="*/ 47625 w 400050"/>
                <a:gd name="connsiteY12" fmla="*/ 30480 h 40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0050" h="405765">
                  <a:moveTo>
                    <a:pt x="47625" y="30480"/>
                  </a:moveTo>
                  <a:lnTo>
                    <a:pt x="198120" y="0"/>
                  </a:lnTo>
                  <a:lnTo>
                    <a:pt x="321945" y="40005"/>
                  </a:lnTo>
                  <a:lnTo>
                    <a:pt x="390525" y="160020"/>
                  </a:lnTo>
                  <a:lnTo>
                    <a:pt x="400050" y="291465"/>
                  </a:lnTo>
                  <a:lnTo>
                    <a:pt x="329565" y="375285"/>
                  </a:lnTo>
                  <a:lnTo>
                    <a:pt x="222885" y="405765"/>
                  </a:lnTo>
                  <a:lnTo>
                    <a:pt x="291465" y="300990"/>
                  </a:lnTo>
                  <a:lnTo>
                    <a:pt x="291465" y="175260"/>
                  </a:lnTo>
                  <a:lnTo>
                    <a:pt x="213360" y="87630"/>
                  </a:lnTo>
                  <a:lnTo>
                    <a:pt x="112395" y="81915"/>
                  </a:lnTo>
                  <a:lnTo>
                    <a:pt x="0" y="137160"/>
                  </a:lnTo>
                  <a:lnTo>
                    <a:pt x="47625" y="3048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9" name="円/楕円 428"/>
            <p:cNvSpPr/>
            <p:nvPr/>
          </p:nvSpPr>
          <p:spPr bwMode="auto">
            <a:xfrm>
              <a:off x="6160671" y="5040446"/>
              <a:ext cx="64982" cy="64982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 48"/>
            <p:cNvSpPr/>
            <p:nvPr/>
          </p:nvSpPr>
          <p:spPr bwMode="auto">
            <a:xfrm>
              <a:off x="7139940" y="5434965"/>
              <a:ext cx="129540" cy="373380"/>
            </a:xfrm>
            <a:custGeom>
              <a:avLst/>
              <a:gdLst>
                <a:gd name="connsiteX0" fmla="*/ 91440 w 129540"/>
                <a:gd name="connsiteY0" fmla="*/ 0 h 373380"/>
                <a:gd name="connsiteX1" fmla="*/ 34290 w 129540"/>
                <a:gd name="connsiteY1" fmla="*/ 74295 h 373380"/>
                <a:gd name="connsiteX2" fmla="*/ 43815 w 129540"/>
                <a:gd name="connsiteY2" fmla="*/ 131445 h 373380"/>
                <a:gd name="connsiteX3" fmla="*/ 0 w 129540"/>
                <a:gd name="connsiteY3" fmla="*/ 196215 h 373380"/>
                <a:gd name="connsiteX4" fmla="*/ 43815 w 129540"/>
                <a:gd name="connsiteY4" fmla="*/ 373380 h 373380"/>
                <a:gd name="connsiteX5" fmla="*/ 114300 w 129540"/>
                <a:gd name="connsiteY5" fmla="*/ 198120 h 373380"/>
                <a:gd name="connsiteX6" fmla="*/ 129540 w 129540"/>
                <a:gd name="connsiteY6" fmla="*/ 114300 h 373380"/>
                <a:gd name="connsiteX7" fmla="*/ 91440 w 129540"/>
                <a:gd name="connsiteY7" fmla="*/ 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40" h="373380">
                  <a:moveTo>
                    <a:pt x="91440" y="0"/>
                  </a:moveTo>
                  <a:lnTo>
                    <a:pt x="34290" y="74295"/>
                  </a:lnTo>
                  <a:lnTo>
                    <a:pt x="43815" y="131445"/>
                  </a:lnTo>
                  <a:lnTo>
                    <a:pt x="0" y="196215"/>
                  </a:lnTo>
                  <a:lnTo>
                    <a:pt x="43815" y="373380"/>
                  </a:lnTo>
                  <a:lnTo>
                    <a:pt x="114300" y="198120"/>
                  </a:lnTo>
                  <a:lnTo>
                    <a:pt x="129540" y="114300"/>
                  </a:lnTo>
                  <a:lnTo>
                    <a:pt x="9144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 49"/>
            <p:cNvSpPr/>
            <p:nvPr/>
          </p:nvSpPr>
          <p:spPr bwMode="auto">
            <a:xfrm>
              <a:off x="6328410" y="5939790"/>
              <a:ext cx="190500" cy="177165"/>
            </a:xfrm>
            <a:custGeom>
              <a:avLst/>
              <a:gdLst>
                <a:gd name="connsiteX0" fmla="*/ 78105 w 190500"/>
                <a:gd name="connsiteY0" fmla="*/ 91440 h 177165"/>
                <a:gd name="connsiteX1" fmla="*/ 15240 w 190500"/>
                <a:gd name="connsiteY1" fmla="*/ 93345 h 177165"/>
                <a:gd name="connsiteX2" fmla="*/ 0 w 190500"/>
                <a:gd name="connsiteY2" fmla="*/ 116205 h 177165"/>
                <a:gd name="connsiteX3" fmla="*/ 22860 w 190500"/>
                <a:gd name="connsiteY3" fmla="*/ 177165 h 177165"/>
                <a:gd name="connsiteX4" fmla="*/ 49530 w 190500"/>
                <a:gd name="connsiteY4" fmla="*/ 177165 h 177165"/>
                <a:gd name="connsiteX5" fmla="*/ 76200 w 190500"/>
                <a:gd name="connsiteY5" fmla="*/ 161925 h 177165"/>
                <a:gd name="connsiteX6" fmla="*/ 123825 w 190500"/>
                <a:gd name="connsiteY6" fmla="*/ 171450 h 177165"/>
                <a:gd name="connsiteX7" fmla="*/ 173355 w 190500"/>
                <a:gd name="connsiteY7" fmla="*/ 160020 h 177165"/>
                <a:gd name="connsiteX8" fmla="*/ 190500 w 190500"/>
                <a:gd name="connsiteY8" fmla="*/ 123825 h 177165"/>
                <a:gd name="connsiteX9" fmla="*/ 161925 w 190500"/>
                <a:gd name="connsiteY9" fmla="*/ 64770 h 177165"/>
                <a:gd name="connsiteX10" fmla="*/ 152400 w 190500"/>
                <a:gd name="connsiteY10" fmla="*/ 0 h 177165"/>
                <a:gd name="connsiteX11" fmla="*/ 123825 w 190500"/>
                <a:gd name="connsiteY11" fmla="*/ 40005 h 177165"/>
                <a:gd name="connsiteX12" fmla="*/ 97155 w 190500"/>
                <a:gd name="connsiteY12" fmla="*/ 26670 h 177165"/>
                <a:gd name="connsiteX13" fmla="*/ 78105 w 190500"/>
                <a:gd name="connsiteY13" fmla="*/ 91440 h 177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177165">
                  <a:moveTo>
                    <a:pt x="78105" y="91440"/>
                  </a:moveTo>
                  <a:lnTo>
                    <a:pt x="15240" y="93345"/>
                  </a:lnTo>
                  <a:lnTo>
                    <a:pt x="0" y="116205"/>
                  </a:lnTo>
                  <a:lnTo>
                    <a:pt x="22860" y="177165"/>
                  </a:lnTo>
                  <a:lnTo>
                    <a:pt x="49530" y="177165"/>
                  </a:lnTo>
                  <a:lnTo>
                    <a:pt x="76200" y="161925"/>
                  </a:lnTo>
                  <a:lnTo>
                    <a:pt x="123825" y="171450"/>
                  </a:lnTo>
                  <a:lnTo>
                    <a:pt x="173355" y="160020"/>
                  </a:lnTo>
                  <a:lnTo>
                    <a:pt x="190500" y="123825"/>
                  </a:lnTo>
                  <a:lnTo>
                    <a:pt x="161925" y="64770"/>
                  </a:lnTo>
                  <a:lnTo>
                    <a:pt x="152400" y="0"/>
                  </a:lnTo>
                  <a:lnTo>
                    <a:pt x="123825" y="40005"/>
                  </a:lnTo>
                  <a:lnTo>
                    <a:pt x="97155" y="26670"/>
                  </a:lnTo>
                  <a:lnTo>
                    <a:pt x="78105" y="9144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0" name="フリーフォーム 429"/>
            <p:cNvSpPr/>
            <p:nvPr/>
          </p:nvSpPr>
          <p:spPr bwMode="auto">
            <a:xfrm>
              <a:off x="7092315" y="5939790"/>
              <a:ext cx="190500" cy="177165"/>
            </a:xfrm>
            <a:custGeom>
              <a:avLst/>
              <a:gdLst>
                <a:gd name="connsiteX0" fmla="*/ 78105 w 190500"/>
                <a:gd name="connsiteY0" fmla="*/ 91440 h 177165"/>
                <a:gd name="connsiteX1" fmla="*/ 15240 w 190500"/>
                <a:gd name="connsiteY1" fmla="*/ 93345 h 177165"/>
                <a:gd name="connsiteX2" fmla="*/ 0 w 190500"/>
                <a:gd name="connsiteY2" fmla="*/ 116205 h 177165"/>
                <a:gd name="connsiteX3" fmla="*/ 22860 w 190500"/>
                <a:gd name="connsiteY3" fmla="*/ 177165 h 177165"/>
                <a:gd name="connsiteX4" fmla="*/ 49530 w 190500"/>
                <a:gd name="connsiteY4" fmla="*/ 177165 h 177165"/>
                <a:gd name="connsiteX5" fmla="*/ 76200 w 190500"/>
                <a:gd name="connsiteY5" fmla="*/ 161925 h 177165"/>
                <a:gd name="connsiteX6" fmla="*/ 123825 w 190500"/>
                <a:gd name="connsiteY6" fmla="*/ 171450 h 177165"/>
                <a:gd name="connsiteX7" fmla="*/ 173355 w 190500"/>
                <a:gd name="connsiteY7" fmla="*/ 160020 h 177165"/>
                <a:gd name="connsiteX8" fmla="*/ 190500 w 190500"/>
                <a:gd name="connsiteY8" fmla="*/ 123825 h 177165"/>
                <a:gd name="connsiteX9" fmla="*/ 161925 w 190500"/>
                <a:gd name="connsiteY9" fmla="*/ 64770 h 177165"/>
                <a:gd name="connsiteX10" fmla="*/ 152400 w 190500"/>
                <a:gd name="connsiteY10" fmla="*/ 0 h 177165"/>
                <a:gd name="connsiteX11" fmla="*/ 123825 w 190500"/>
                <a:gd name="connsiteY11" fmla="*/ 40005 h 177165"/>
                <a:gd name="connsiteX12" fmla="*/ 97155 w 190500"/>
                <a:gd name="connsiteY12" fmla="*/ 26670 h 177165"/>
                <a:gd name="connsiteX13" fmla="*/ 78105 w 190500"/>
                <a:gd name="connsiteY13" fmla="*/ 91440 h 177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177165">
                  <a:moveTo>
                    <a:pt x="78105" y="91440"/>
                  </a:moveTo>
                  <a:lnTo>
                    <a:pt x="15240" y="93345"/>
                  </a:lnTo>
                  <a:lnTo>
                    <a:pt x="0" y="116205"/>
                  </a:lnTo>
                  <a:lnTo>
                    <a:pt x="22860" y="177165"/>
                  </a:lnTo>
                  <a:lnTo>
                    <a:pt x="49530" y="177165"/>
                  </a:lnTo>
                  <a:lnTo>
                    <a:pt x="76200" y="161925"/>
                  </a:lnTo>
                  <a:lnTo>
                    <a:pt x="123825" y="171450"/>
                  </a:lnTo>
                  <a:lnTo>
                    <a:pt x="173355" y="160020"/>
                  </a:lnTo>
                  <a:lnTo>
                    <a:pt x="190500" y="123825"/>
                  </a:lnTo>
                  <a:lnTo>
                    <a:pt x="161925" y="64770"/>
                  </a:lnTo>
                  <a:lnTo>
                    <a:pt x="152400" y="0"/>
                  </a:lnTo>
                  <a:lnTo>
                    <a:pt x="123825" y="40005"/>
                  </a:lnTo>
                  <a:lnTo>
                    <a:pt x="97155" y="26670"/>
                  </a:lnTo>
                  <a:lnTo>
                    <a:pt x="78105" y="9144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2411329" y="884318"/>
            <a:ext cx="1261675" cy="1434318"/>
            <a:chOff x="2411329" y="884318"/>
            <a:chExt cx="1261675" cy="1434318"/>
          </a:xfrm>
        </p:grpSpPr>
        <p:grpSp>
          <p:nvGrpSpPr>
            <p:cNvPr id="431" name="グループ化 430"/>
            <p:cNvGrpSpPr/>
            <p:nvPr/>
          </p:nvGrpSpPr>
          <p:grpSpPr>
            <a:xfrm rot="588804">
              <a:off x="2800881" y="884318"/>
              <a:ext cx="872123" cy="1332435"/>
              <a:chOff x="695828" y="811753"/>
              <a:chExt cx="1326096" cy="2026019"/>
            </a:xfrm>
          </p:grpSpPr>
          <p:grpSp>
            <p:nvGrpSpPr>
              <p:cNvPr id="433" name="グループ化 432"/>
              <p:cNvGrpSpPr/>
              <p:nvPr/>
            </p:nvGrpSpPr>
            <p:grpSpPr>
              <a:xfrm>
                <a:off x="695828" y="811753"/>
                <a:ext cx="1326096" cy="2026019"/>
                <a:chOff x="3996616" y="1634541"/>
                <a:chExt cx="812731" cy="1241696"/>
              </a:xfrm>
            </p:grpSpPr>
            <p:grpSp>
              <p:nvGrpSpPr>
                <p:cNvPr id="436" name="グループ化 435"/>
                <p:cNvGrpSpPr/>
                <p:nvPr/>
              </p:nvGrpSpPr>
              <p:grpSpPr>
                <a:xfrm rot="19800000">
                  <a:off x="3996616" y="1634541"/>
                  <a:ext cx="812731" cy="1241696"/>
                  <a:chOff x="6471153" y="2986950"/>
                  <a:chExt cx="812731" cy="1241696"/>
                </a:xfrm>
                <a:solidFill>
                  <a:schemeClr val="tx1"/>
                </a:solidFill>
              </p:grpSpPr>
              <p:sp>
                <p:nvSpPr>
                  <p:cNvPr id="453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54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455" name="グループ化 454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466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467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456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57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58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59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460" name="グループ化 459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464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465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461" name="円/楕円 38"/>
                  <p:cNvSpPr/>
                  <p:nvPr/>
                </p:nvSpPr>
                <p:spPr bwMode="auto">
                  <a:xfrm rot="18000000">
                    <a:off x="6505540" y="3043639"/>
                    <a:ext cx="58493" cy="114218"/>
                  </a:xfrm>
                  <a:custGeom>
                    <a:avLst/>
                    <a:gdLst>
                      <a:gd name="connsiteX0" fmla="*/ 0 w 76118"/>
                      <a:gd name="connsiteY0" fmla="*/ 38059 h 76118"/>
                      <a:gd name="connsiteX1" fmla="*/ 38059 w 76118"/>
                      <a:gd name="connsiteY1" fmla="*/ 0 h 76118"/>
                      <a:gd name="connsiteX2" fmla="*/ 76118 w 76118"/>
                      <a:gd name="connsiteY2" fmla="*/ 38059 h 76118"/>
                      <a:gd name="connsiteX3" fmla="*/ 38059 w 76118"/>
                      <a:gd name="connsiteY3" fmla="*/ 76118 h 76118"/>
                      <a:gd name="connsiteX4" fmla="*/ 0 w 76118"/>
                      <a:gd name="connsiteY4" fmla="*/ 38059 h 76118"/>
                      <a:gd name="connsiteX0" fmla="*/ 0 w 76118"/>
                      <a:gd name="connsiteY0" fmla="*/ 38059 h 114218"/>
                      <a:gd name="connsiteX1" fmla="*/ 38059 w 76118"/>
                      <a:gd name="connsiteY1" fmla="*/ 0 h 114218"/>
                      <a:gd name="connsiteX2" fmla="*/ 76118 w 76118"/>
                      <a:gd name="connsiteY2" fmla="*/ 38059 h 114218"/>
                      <a:gd name="connsiteX3" fmla="*/ 38059 w 76118"/>
                      <a:gd name="connsiteY3" fmla="*/ 114218 h 114218"/>
                      <a:gd name="connsiteX4" fmla="*/ 0 w 76118"/>
                      <a:gd name="connsiteY4" fmla="*/ 38059 h 1142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118" h="114218">
                        <a:moveTo>
                          <a:pt x="0" y="38059"/>
                        </a:moveTo>
                        <a:cubicBezTo>
                          <a:pt x="0" y="19023"/>
                          <a:pt x="17040" y="0"/>
                          <a:pt x="38059" y="0"/>
                        </a:cubicBezTo>
                        <a:cubicBezTo>
                          <a:pt x="59078" y="0"/>
                          <a:pt x="76118" y="17040"/>
                          <a:pt x="76118" y="38059"/>
                        </a:cubicBezTo>
                        <a:cubicBezTo>
                          <a:pt x="76118" y="59078"/>
                          <a:pt x="59078" y="114218"/>
                          <a:pt x="38059" y="114218"/>
                        </a:cubicBezTo>
                        <a:cubicBezTo>
                          <a:pt x="17040" y="114218"/>
                          <a:pt x="0" y="57095"/>
                          <a:pt x="0" y="38059"/>
                        </a:cubicBezTo>
                        <a:close/>
                      </a:path>
                    </a:pathLst>
                  </a:cu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円/楕円 38"/>
                  <p:cNvSpPr/>
                  <p:nvPr/>
                </p:nvSpPr>
                <p:spPr bwMode="auto">
                  <a:xfrm rot="19811080">
                    <a:off x="6594615" y="2986950"/>
                    <a:ext cx="58493" cy="114218"/>
                  </a:xfrm>
                  <a:custGeom>
                    <a:avLst/>
                    <a:gdLst>
                      <a:gd name="connsiteX0" fmla="*/ 0 w 76118"/>
                      <a:gd name="connsiteY0" fmla="*/ 38059 h 76118"/>
                      <a:gd name="connsiteX1" fmla="*/ 38059 w 76118"/>
                      <a:gd name="connsiteY1" fmla="*/ 0 h 76118"/>
                      <a:gd name="connsiteX2" fmla="*/ 76118 w 76118"/>
                      <a:gd name="connsiteY2" fmla="*/ 38059 h 76118"/>
                      <a:gd name="connsiteX3" fmla="*/ 38059 w 76118"/>
                      <a:gd name="connsiteY3" fmla="*/ 76118 h 76118"/>
                      <a:gd name="connsiteX4" fmla="*/ 0 w 76118"/>
                      <a:gd name="connsiteY4" fmla="*/ 38059 h 76118"/>
                      <a:gd name="connsiteX0" fmla="*/ 0 w 76118"/>
                      <a:gd name="connsiteY0" fmla="*/ 38059 h 114218"/>
                      <a:gd name="connsiteX1" fmla="*/ 38059 w 76118"/>
                      <a:gd name="connsiteY1" fmla="*/ 0 h 114218"/>
                      <a:gd name="connsiteX2" fmla="*/ 76118 w 76118"/>
                      <a:gd name="connsiteY2" fmla="*/ 38059 h 114218"/>
                      <a:gd name="connsiteX3" fmla="*/ 38059 w 76118"/>
                      <a:gd name="connsiteY3" fmla="*/ 114218 h 114218"/>
                      <a:gd name="connsiteX4" fmla="*/ 0 w 76118"/>
                      <a:gd name="connsiteY4" fmla="*/ 38059 h 1142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118" h="114218">
                        <a:moveTo>
                          <a:pt x="0" y="38059"/>
                        </a:moveTo>
                        <a:cubicBezTo>
                          <a:pt x="0" y="19023"/>
                          <a:pt x="17040" y="0"/>
                          <a:pt x="38059" y="0"/>
                        </a:cubicBezTo>
                        <a:cubicBezTo>
                          <a:pt x="59078" y="0"/>
                          <a:pt x="76118" y="17040"/>
                          <a:pt x="76118" y="38059"/>
                        </a:cubicBezTo>
                        <a:cubicBezTo>
                          <a:pt x="76118" y="59078"/>
                          <a:pt x="59078" y="114218"/>
                          <a:pt x="38059" y="114218"/>
                        </a:cubicBezTo>
                        <a:cubicBezTo>
                          <a:pt x="17040" y="114218"/>
                          <a:pt x="0" y="57095"/>
                          <a:pt x="0" y="38059"/>
                        </a:cubicBezTo>
                        <a:close/>
                      </a:path>
                    </a:pathLst>
                  </a:cu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円/楕円 38"/>
                  <p:cNvSpPr/>
                  <p:nvPr/>
                </p:nvSpPr>
                <p:spPr bwMode="auto">
                  <a:xfrm rot="16200000">
                    <a:off x="6520249" y="3139489"/>
                    <a:ext cx="58493" cy="114218"/>
                  </a:xfrm>
                  <a:custGeom>
                    <a:avLst/>
                    <a:gdLst>
                      <a:gd name="connsiteX0" fmla="*/ 0 w 76118"/>
                      <a:gd name="connsiteY0" fmla="*/ 38059 h 76118"/>
                      <a:gd name="connsiteX1" fmla="*/ 38059 w 76118"/>
                      <a:gd name="connsiteY1" fmla="*/ 0 h 76118"/>
                      <a:gd name="connsiteX2" fmla="*/ 76118 w 76118"/>
                      <a:gd name="connsiteY2" fmla="*/ 38059 h 76118"/>
                      <a:gd name="connsiteX3" fmla="*/ 38059 w 76118"/>
                      <a:gd name="connsiteY3" fmla="*/ 76118 h 76118"/>
                      <a:gd name="connsiteX4" fmla="*/ 0 w 76118"/>
                      <a:gd name="connsiteY4" fmla="*/ 38059 h 76118"/>
                      <a:gd name="connsiteX0" fmla="*/ 0 w 76118"/>
                      <a:gd name="connsiteY0" fmla="*/ 38059 h 114218"/>
                      <a:gd name="connsiteX1" fmla="*/ 38059 w 76118"/>
                      <a:gd name="connsiteY1" fmla="*/ 0 h 114218"/>
                      <a:gd name="connsiteX2" fmla="*/ 76118 w 76118"/>
                      <a:gd name="connsiteY2" fmla="*/ 38059 h 114218"/>
                      <a:gd name="connsiteX3" fmla="*/ 38059 w 76118"/>
                      <a:gd name="connsiteY3" fmla="*/ 114218 h 114218"/>
                      <a:gd name="connsiteX4" fmla="*/ 0 w 76118"/>
                      <a:gd name="connsiteY4" fmla="*/ 38059 h 1142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118" h="114218">
                        <a:moveTo>
                          <a:pt x="0" y="38059"/>
                        </a:moveTo>
                        <a:cubicBezTo>
                          <a:pt x="0" y="19023"/>
                          <a:pt x="17040" y="0"/>
                          <a:pt x="38059" y="0"/>
                        </a:cubicBezTo>
                        <a:cubicBezTo>
                          <a:pt x="59078" y="0"/>
                          <a:pt x="76118" y="17040"/>
                          <a:pt x="76118" y="38059"/>
                        </a:cubicBezTo>
                        <a:cubicBezTo>
                          <a:pt x="76118" y="59078"/>
                          <a:pt x="59078" y="114218"/>
                          <a:pt x="38059" y="114218"/>
                        </a:cubicBezTo>
                        <a:cubicBezTo>
                          <a:pt x="17040" y="114218"/>
                          <a:pt x="0" y="57095"/>
                          <a:pt x="0" y="38059"/>
                        </a:cubicBezTo>
                        <a:close/>
                      </a:path>
                    </a:pathLst>
                  </a:cu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7" name="グループ化 436"/>
                <p:cNvGrpSpPr/>
                <p:nvPr/>
              </p:nvGrpSpPr>
              <p:grpSpPr>
                <a:xfrm rot="19800000">
                  <a:off x="3996616" y="1634541"/>
                  <a:ext cx="812731" cy="1241696"/>
                  <a:chOff x="6471153" y="2986950"/>
                  <a:chExt cx="812731" cy="1241696"/>
                </a:xfrm>
              </p:grpSpPr>
              <p:sp>
                <p:nvSpPr>
                  <p:cNvPr id="438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39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440" name="グループ化 439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451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3366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452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3366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441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42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43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44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445" name="グループ化 444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449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3366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450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3366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446" name="円/楕円 38"/>
                  <p:cNvSpPr/>
                  <p:nvPr/>
                </p:nvSpPr>
                <p:spPr bwMode="auto">
                  <a:xfrm rot="18000000">
                    <a:off x="6505540" y="3043639"/>
                    <a:ext cx="58493" cy="114218"/>
                  </a:xfrm>
                  <a:custGeom>
                    <a:avLst/>
                    <a:gdLst>
                      <a:gd name="connsiteX0" fmla="*/ 0 w 76118"/>
                      <a:gd name="connsiteY0" fmla="*/ 38059 h 76118"/>
                      <a:gd name="connsiteX1" fmla="*/ 38059 w 76118"/>
                      <a:gd name="connsiteY1" fmla="*/ 0 h 76118"/>
                      <a:gd name="connsiteX2" fmla="*/ 76118 w 76118"/>
                      <a:gd name="connsiteY2" fmla="*/ 38059 h 76118"/>
                      <a:gd name="connsiteX3" fmla="*/ 38059 w 76118"/>
                      <a:gd name="connsiteY3" fmla="*/ 76118 h 76118"/>
                      <a:gd name="connsiteX4" fmla="*/ 0 w 76118"/>
                      <a:gd name="connsiteY4" fmla="*/ 38059 h 76118"/>
                      <a:gd name="connsiteX0" fmla="*/ 0 w 76118"/>
                      <a:gd name="connsiteY0" fmla="*/ 38059 h 114218"/>
                      <a:gd name="connsiteX1" fmla="*/ 38059 w 76118"/>
                      <a:gd name="connsiteY1" fmla="*/ 0 h 114218"/>
                      <a:gd name="connsiteX2" fmla="*/ 76118 w 76118"/>
                      <a:gd name="connsiteY2" fmla="*/ 38059 h 114218"/>
                      <a:gd name="connsiteX3" fmla="*/ 38059 w 76118"/>
                      <a:gd name="connsiteY3" fmla="*/ 114218 h 114218"/>
                      <a:gd name="connsiteX4" fmla="*/ 0 w 76118"/>
                      <a:gd name="connsiteY4" fmla="*/ 38059 h 1142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118" h="114218">
                        <a:moveTo>
                          <a:pt x="0" y="38059"/>
                        </a:moveTo>
                        <a:cubicBezTo>
                          <a:pt x="0" y="19023"/>
                          <a:pt x="17040" y="0"/>
                          <a:pt x="38059" y="0"/>
                        </a:cubicBezTo>
                        <a:cubicBezTo>
                          <a:pt x="59078" y="0"/>
                          <a:pt x="76118" y="17040"/>
                          <a:pt x="76118" y="38059"/>
                        </a:cubicBezTo>
                        <a:cubicBezTo>
                          <a:pt x="76118" y="59078"/>
                          <a:pt x="59078" y="114218"/>
                          <a:pt x="38059" y="114218"/>
                        </a:cubicBezTo>
                        <a:cubicBezTo>
                          <a:pt x="17040" y="114218"/>
                          <a:pt x="0" y="57095"/>
                          <a:pt x="0" y="38059"/>
                        </a:cubicBezTo>
                        <a:close/>
                      </a:path>
                    </a:pathLst>
                  </a:custGeom>
                  <a:solidFill>
                    <a:srgbClr val="99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円/楕円 38"/>
                  <p:cNvSpPr/>
                  <p:nvPr/>
                </p:nvSpPr>
                <p:spPr bwMode="auto">
                  <a:xfrm rot="19811080">
                    <a:off x="6594615" y="2986950"/>
                    <a:ext cx="58493" cy="114218"/>
                  </a:xfrm>
                  <a:custGeom>
                    <a:avLst/>
                    <a:gdLst>
                      <a:gd name="connsiteX0" fmla="*/ 0 w 76118"/>
                      <a:gd name="connsiteY0" fmla="*/ 38059 h 76118"/>
                      <a:gd name="connsiteX1" fmla="*/ 38059 w 76118"/>
                      <a:gd name="connsiteY1" fmla="*/ 0 h 76118"/>
                      <a:gd name="connsiteX2" fmla="*/ 76118 w 76118"/>
                      <a:gd name="connsiteY2" fmla="*/ 38059 h 76118"/>
                      <a:gd name="connsiteX3" fmla="*/ 38059 w 76118"/>
                      <a:gd name="connsiteY3" fmla="*/ 76118 h 76118"/>
                      <a:gd name="connsiteX4" fmla="*/ 0 w 76118"/>
                      <a:gd name="connsiteY4" fmla="*/ 38059 h 76118"/>
                      <a:gd name="connsiteX0" fmla="*/ 0 w 76118"/>
                      <a:gd name="connsiteY0" fmla="*/ 38059 h 114218"/>
                      <a:gd name="connsiteX1" fmla="*/ 38059 w 76118"/>
                      <a:gd name="connsiteY1" fmla="*/ 0 h 114218"/>
                      <a:gd name="connsiteX2" fmla="*/ 76118 w 76118"/>
                      <a:gd name="connsiteY2" fmla="*/ 38059 h 114218"/>
                      <a:gd name="connsiteX3" fmla="*/ 38059 w 76118"/>
                      <a:gd name="connsiteY3" fmla="*/ 114218 h 114218"/>
                      <a:gd name="connsiteX4" fmla="*/ 0 w 76118"/>
                      <a:gd name="connsiteY4" fmla="*/ 38059 h 1142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118" h="114218">
                        <a:moveTo>
                          <a:pt x="0" y="38059"/>
                        </a:moveTo>
                        <a:cubicBezTo>
                          <a:pt x="0" y="19023"/>
                          <a:pt x="17040" y="0"/>
                          <a:pt x="38059" y="0"/>
                        </a:cubicBezTo>
                        <a:cubicBezTo>
                          <a:pt x="59078" y="0"/>
                          <a:pt x="76118" y="17040"/>
                          <a:pt x="76118" y="38059"/>
                        </a:cubicBezTo>
                        <a:cubicBezTo>
                          <a:pt x="76118" y="59078"/>
                          <a:pt x="59078" y="114218"/>
                          <a:pt x="38059" y="114218"/>
                        </a:cubicBezTo>
                        <a:cubicBezTo>
                          <a:pt x="17040" y="114218"/>
                          <a:pt x="0" y="57095"/>
                          <a:pt x="0" y="38059"/>
                        </a:cubicBezTo>
                        <a:close/>
                      </a:path>
                    </a:pathLst>
                  </a:custGeom>
                  <a:solidFill>
                    <a:srgbClr val="99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円/楕円 38"/>
                  <p:cNvSpPr/>
                  <p:nvPr/>
                </p:nvSpPr>
                <p:spPr bwMode="auto">
                  <a:xfrm rot="16200000">
                    <a:off x="6520249" y="3139489"/>
                    <a:ext cx="58493" cy="114218"/>
                  </a:xfrm>
                  <a:custGeom>
                    <a:avLst/>
                    <a:gdLst>
                      <a:gd name="connsiteX0" fmla="*/ 0 w 76118"/>
                      <a:gd name="connsiteY0" fmla="*/ 38059 h 76118"/>
                      <a:gd name="connsiteX1" fmla="*/ 38059 w 76118"/>
                      <a:gd name="connsiteY1" fmla="*/ 0 h 76118"/>
                      <a:gd name="connsiteX2" fmla="*/ 76118 w 76118"/>
                      <a:gd name="connsiteY2" fmla="*/ 38059 h 76118"/>
                      <a:gd name="connsiteX3" fmla="*/ 38059 w 76118"/>
                      <a:gd name="connsiteY3" fmla="*/ 76118 h 76118"/>
                      <a:gd name="connsiteX4" fmla="*/ 0 w 76118"/>
                      <a:gd name="connsiteY4" fmla="*/ 38059 h 76118"/>
                      <a:gd name="connsiteX0" fmla="*/ 0 w 76118"/>
                      <a:gd name="connsiteY0" fmla="*/ 38059 h 114218"/>
                      <a:gd name="connsiteX1" fmla="*/ 38059 w 76118"/>
                      <a:gd name="connsiteY1" fmla="*/ 0 h 114218"/>
                      <a:gd name="connsiteX2" fmla="*/ 76118 w 76118"/>
                      <a:gd name="connsiteY2" fmla="*/ 38059 h 114218"/>
                      <a:gd name="connsiteX3" fmla="*/ 38059 w 76118"/>
                      <a:gd name="connsiteY3" fmla="*/ 114218 h 114218"/>
                      <a:gd name="connsiteX4" fmla="*/ 0 w 76118"/>
                      <a:gd name="connsiteY4" fmla="*/ 38059 h 1142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118" h="114218">
                        <a:moveTo>
                          <a:pt x="0" y="38059"/>
                        </a:moveTo>
                        <a:cubicBezTo>
                          <a:pt x="0" y="19023"/>
                          <a:pt x="17040" y="0"/>
                          <a:pt x="38059" y="0"/>
                        </a:cubicBezTo>
                        <a:cubicBezTo>
                          <a:pt x="59078" y="0"/>
                          <a:pt x="76118" y="17040"/>
                          <a:pt x="76118" y="38059"/>
                        </a:cubicBezTo>
                        <a:cubicBezTo>
                          <a:pt x="76118" y="59078"/>
                          <a:pt x="59078" y="114218"/>
                          <a:pt x="38059" y="114218"/>
                        </a:cubicBezTo>
                        <a:cubicBezTo>
                          <a:pt x="17040" y="114218"/>
                          <a:pt x="0" y="57095"/>
                          <a:pt x="0" y="38059"/>
                        </a:cubicBezTo>
                        <a:close/>
                      </a:path>
                    </a:pathLst>
                  </a:custGeom>
                  <a:solidFill>
                    <a:srgbClr val="99CCFF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34" name="アーチ 433"/>
              <p:cNvSpPr/>
              <p:nvPr/>
            </p:nvSpPr>
            <p:spPr bwMode="auto">
              <a:xfrm rot="13500000">
                <a:off x="1122476" y="1979981"/>
                <a:ext cx="848339" cy="848340"/>
              </a:xfrm>
              <a:prstGeom prst="blockArc">
                <a:avLst>
                  <a:gd name="adj1" fmla="val 12357234"/>
                  <a:gd name="adj2" fmla="val 19607060"/>
                  <a:gd name="adj3" fmla="val 4908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アーチ 434"/>
              <p:cNvSpPr/>
              <p:nvPr/>
            </p:nvSpPr>
            <p:spPr bwMode="auto">
              <a:xfrm rot="13500000">
                <a:off x="1232129" y="2084799"/>
                <a:ext cx="638702" cy="638702"/>
              </a:xfrm>
              <a:prstGeom prst="blockArc">
                <a:avLst>
                  <a:gd name="adj1" fmla="val 12357234"/>
                  <a:gd name="adj2" fmla="val 19501685"/>
                  <a:gd name="adj3" fmla="val 5679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円形吹き出し 51"/>
            <p:cNvSpPr/>
            <p:nvPr/>
          </p:nvSpPr>
          <p:spPr bwMode="auto">
            <a:xfrm>
              <a:off x="2411329" y="1830599"/>
              <a:ext cx="493614" cy="488037"/>
            </a:xfrm>
            <a:prstGeom prst="wedgeEllipseCallout">
              <a:avLst>
                <a:gd name="adj1" fmla="val 66425"/>
                <a:gd name="adj2" fmla="val -14108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kumimoji="1" lang="ja-JP" altLang="en-US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2479239" y="1929817"/>
              <a:ext cx="366246" cy="27804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lvl="0" algn="ctr"/>
              <a:r>
                <a:rPr lang="ja-JP" altLang="en-US" dirty="0">
                  <a:solidFill>
                    <a:srgbClr val="00000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ツルッ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07287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PPTX144_いろいろなマーク5</dc:title>
  <dc:subject>PPTX144_いろいろなマーク5</dc:subject>
  <dc:creator>http://www.digipot.net</dc:creator>
  <cp:lastModifiedBy/>
  <cp:revision>1</cp:revision>
  <dcterms:created xsi:type="dcterms:W3CDTF">2014-01-30T05:12:09Z</dcterms:created>
  <dcterms:modified xsi:type="dcterms:W3CDTF">2014-03-12T08:00:41Z</dcterms:modified>
  <cp:category/>
  <cp:version>1</cp:version>
</cp:coreProperties>
</file>